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5" r:id="rId6"/>
    <p:sldId id="268" r:id="rId7"/>
    <p:sldId id="303" r:id="rId8"/>
    <p:sldId id="304" r:id="rId9"/>
    <p:sldId id="277" r:id="rId10"/>
    <p:sldId id="300" r:id="rId11"/>
    <p:sldId id="287" r:id="rId12"/>
    <p:sldId id="282" r:id="rId13"/>
    <p:sldId id="272" r:id="rId14"/>
    <p:sldId id="299" r:id="rId15"/>
  </p:sldIdLst>
  <p:sldSz cx="12192000" cy="6858000"/>
  <p:notesSz cx="6858000" cy="9144000"/>
  <p:embeddedFontLst>
    <p:embeddedFont>
      <p:font typeface="Avenir Next LT Pro" panose="020B050402020202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osterama" panose="020B0504020200020000" pitchFamily="34" charset="0"/>
      <p:regular r:id="rId26"/>
      <p:bold r:id="rId27"/>
      <p:italic r:id="rId28"/>
      <p:boldItalic r:id="rId29"/>
    </p:embeddedFont>
    <p:embeddedFont>
      <p:font typeface="Speak Pro" panose="020B0504020101020102" pitchFamily="34" charset="0"/>
      <p:regular r:id="rId30"/>
      <p:bold r:id="rId31"/>
      <p:italic r:id="rId32"/>
      <p:boldItalic r:id="rId33"/>
    </p:embeddedFont>
  </p:embeddedFont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3B"/>
    <a:srgbClr val="F3B647"/>
    <a:srgbClr val="FFCD6B"/>
    <a:srgbClr val="3B2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249" autoAdjust="0"/>
  </p:normalViewPr>
  <p:slideViewPr>
    <p:cSldViewPr snapToGrid="0">
      <p:cViewPr>
        <p:scale>
          <a:sx n="75" d="100"/>
          <a:sy n="75" d="100"/>
        </p:scale>
        <p:origin x="54" y="378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7-424A-B7A1-23CA79CE6C0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B87-424A-B7A1-23CA79CE6C0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87-424A-B7A1-23CA79CE6C0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87-424A-B7A1-23CA79CE6C0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87-424A-B7A1-23CA79CE6C05}"/>
              </c:ext>
            </c:extLst>
          </c:dPt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7-424A-B7A1-23CA79CE6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9"/>
        <c:axId val="643702576"/>
        <c:axId val="643702904"/>
      </c:barChart>
      <c:catAx>
        <c:axId val="64370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3702904"/>
        <c:crosses val="autoZero"/>
        <c:auto val="1"/>
        <c:lblAlgn val="ctr"/>
        <c:lblOffset val="100"/>
        <c:noMultiLvlLbl val="0"/>
      </c:catAx>
      <c:valAx>
        <c:axId val="643702904"/>
        <c:scaling>
          <c:orientation val="minMax"/>
          <c:max val="5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370257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3E5E1-DCE4-4B08-B991-B01027642067}" type="doc">
      <dgm:prSet loTypeId="urn:microsoft.com/office/officeart/2005/8/layout/cycle5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EAC0471A-0547-4C4B-9A60-4A5D1D7E2348}">
      <dgm:prSet phldrT="[Texte]" phldr="0"/>
      <dgm:spPr/>
      <dgm:t>
        <a:bodyPr/>
        <a:lstStyle/>
        <a:p>
          <a:r>
            <a:rPr lang="fr-FR" dirty="0"/>
            <a:t>Cadrage</a:t>
          </a:r>
        </a:p>
      </dgm:t>
    </dgm:pt>
    <dgm:pt modelId="{35F0A865-A066-4CAE-BA98-5268A73C003F}" type="parTrans" cxnId="{6327B8C2-5120-453E-8466-9DDBEC05B089}">
      <dgm:prSet/>
      <dgm:spPr/>
      <dgm:t>
        <a:bodyPr/>
        <a:lstStyle/>
        <a:p>
          <a:endParaRPr lang="fr-FR"/>
        </a:p>
      </dgm:t>
    </dgm:pt>
    <dgm:pt modelId="{3BCEA59F-4FB3-42D1-BBEC-A64451A6F69D}" type="sibTrans" cxnId="{6327B8C2-5120-453E-8466-9DDBEC05B089}">
      <dgm:prSet/>
      <dgm:spPr/>
      <dgm:t>
        <a:bodyPr/>
        <a:lstStyle/>
        <a:p>
          <a:endParaRPr lang="fr-FR"/>
        </a:p>
      </dgm:t>
    </dgm:pt>
    <dgm:pt modelId="{3B8F8EF3-CD5D-4182-AD70-62E5A1FD978F}">
      <dgm:prSet phldrT="[Texte]"/>
      <dgm:spPr/>
      <dgm:t>
        <a:bodyPr/>
        <a:lstStyle/>
        <a:p>
          <a:pPr>
            <a:buNone/>
          </a:pPr>
          <a:r>
            <a:rPr lang="fr-FR" b="0" dirty="0"/>
            <a:t>Analyse</a:t>
          </a:r>
          <a:endParaRPr lang="fr-FR" dirty="0"/>
        </a:p>
      </dgm:t>
    </dgm:pt>
    <dgm:pt modelId="{F62D99DD-227F-487E-858E-0F38AE93B644}" type="parTrans" cxnId="{C11AE963-F3B9-47F7-BA7F-A4192B5CD746}">
      <dgm:prSet/>
      <dgm:spPr/>
      <dgm:t>
        <a:bodyPr/>
        <a:lstStyle/>
        <a:p>
          <a:endParaRPr lang="fr-FR"/>
        </a:p>
      </dgm:t>
    </dgm:pt>
    <dgm:pt modelId="{326F3796-7C22-4394-9BCA-1FF8375A92EC}" type="sibTrans" cxnId="{C11AE963-F3B9-47F7-BA7F-A4192B5CD746}">
      <dgm:prSet/>
      <dgm:spPr/>
      <dgm:t>
        <a:bodyPr/>
        <a:lstStyle/>
        <a:p>
          <a:endParaRPr lang="fr-FR"/>
        </a:p>
      </dgm:t>
    </dgm:pt>
    <dgm:pt modelId="{BDD45425-15E6-4580-B9DC-06D9E564B931}">
      <dgm:prSet phldrT="[Texte]"/>
      <dgm:spPr/>
      <dgm:t>
        <a:bodyPr/>
        <a:lstStyle/>
        <a:p>
          <a:pPr>
            <a:buNone/>
          </a:pPr>
          <a:r>
            <a:rPr lang="fr-FR" b="0" dirty="0"/>
            <a:t>Paramétrage</a:t>
          </a:r>
          <a:endParaRPr lang="fr-FR" dirty="0"/>
        </a:p>
      </dgm:t>
    </dgm:pt>
    <dgm:pt modelId="{E21F5E1E-2DF3-4C4D-AE76-D10815BC4E91}" type="parTrans" cxnId="{D7A753E3-27BF-41A1-BE93-4D4F06AD05E9}">
      <dgm:prSet/>
      <dgm:spPr/>
      <dgm:t>
        <a:bodyPr/>
        <a:lstStyle/>
        <a:p>
          <a:endParaRPr lang="fr-FR"/>
        </a:p>
      </dgm:t>
    </dgm:pt>
    <dgm:pt modelId="{F9816BBC-5BD6-44CF-B079-B7FD63564E32}" type="sibTrans" cxnId="{D7A753E3-27BF-41A1-BE93-4D4F06AD05E9}">
      <dgm:prSet/>
      <dgm:spPr/>
      <dgm:t>
        <a:bodyPr/>
        <a:lstStyle/>
        <a:p>
          <a:endParaRPr lang="fr-FR"/>
        </a:p>
      </dgm:t>
    </dgm:pt>
    <dgm:pt modelId="{A19BCF84-4FAD-4E8F-B3D6-C05BABEF4F76}">
      <dgm:prSet phldrT="[Texte]"/>
      <dgm:spPr/>
      <dgm:t>
        <a:bodyPr/>
        <a:lstStyle/>
        <a:p>
          <a:pPr>
            <a:buNone/>
          </a:pPr>
          <a:r>
            <a:rPr lang="fr-FR" b="0" dirty="0"/>
            <a:t>Tests</a:t>
          </a:r>
          <a:endParaRPr lang="fr-FR" dirty="0"/>
        </a:p>
      </dgm:t>
    </dgm:pt>
    <dgm:pt modelId="{437DC79A-3831-4668-AD72-C299C217C6A4}" type="parTrans" cxnId="{3718319E-1A0A-48DA-9EBA-40A173C91E7A}">
      <dgm:prSet/>
      <dgm:spPr/>
      <dgm:t>
        <a:bodyPr/>
        <a:lstStyle/>
        <a:p>
          <a:endParaRPr lang="fr-FR"/>
        </a:p>
      </dgm:t>
    </dgm:pt>
    <dgm:pt modelId="{B2F2AACD-EBCE-4D03-ADEA-CD0785E9904F}" type="sibTrans" cxnId="{3718319E-1A0A-48DA-9EBA-40A173C91E7A}">
      <dgm:prSet/>
      <dgm:spPr/>
      <dgm:t>
        <a:bodyPr/>
        <a:lstStyle/>
        <a:p>
          <a:endParaRPr lang="fr-FR"/>
        </a:p>
      </dgm:t>
    </dgm:pt>
    <dgm:pt modelId="{003E8FED-AB6B-48D7-838E-A7C951AFC7F5}">
      <dgm:prSet phldrT="[Texte]"/>
      <dgm:spPr/>
      <dgm:t>
        <a:bodyPr/>
        <a:lstStyle/>
        <a:p>
          <a:pPr>
            <a:buNone/>
          </a:pPr>
          <a:r>
            <a:rPr lang="fr-FR" b="0" dirty="0"/>
            <a:t>Formation</a:t>
          </a:r>
          <a:endParaRPr lang="fr-FR" dirty="0"/>
        </a:p>
      </dgm:t>
    </dgm:pt>
    <dgm:pt modelId="{BCE3A00B-34DB-47D8-80B9-5DA99D0FFDCF}" type="parTrans" cxnId="{75F159D9-ABA8-4327-AA4E-65834029ED79}">
      <dgm:prSet/>
      <dgm:spPr/>
      <dgm:t>
        <a:bodyPr/>
        <a:lstStyle/>
        <a:p>
          <a:endParaRPr lang="fr-FR"/>
        </a:p>
      </dgm:t>
    </dgm:pt>
    <dgm:pt modelId="{74B45334-C19D-400B-9114-DD78AEDC369C}" type="sibTrans" cxnId="{75F159D9-ABA8-4327-AA4E-65834029ED79}">
      <dgm:prSet/>
      <dgm:spPr/>
      <dgm:t>
        <a:bodyPr/>
        <a:lstStyle/>
        <a:p>
          <a:endParaRPr lang="fr-FR"/>
        </a:p>
      </dgm:t>
    </dgm:pt>
    <dgm:pt modelId="{F609835E-F6CD-4DA9-989A-DEA74E787279}">
      <dgm:prSet phldrT="[Texte]"/>
      <dgm:spPr/>
      <dgm:t>
        <a:bodyPr/>
        <a:lstStyle/>
        <a:p>
          <a:pPr>
            <a:buNone/>
          </a:pPr>
          <a:r>
            <a:rPr lang="fr-FR" b="0" dirty="0"/>
            <a:t>Support</a:t>
          </a:r>
          <a:endParaRPr lang="fr-FR" dirty="0"/>
        </a:p>
      </dgm:t>
    </dgm:pt>
    <dgm:pt modelId="{A5934EAD-080B-46E4-AB5D-36FDCCB09EDF}" type="parTrans" cxnId="{B3A3BFD5-B744-410D-BD6E-A5CE83AE24D4}">
      <dgm:prSet/>
      <dgm:spPr/>
      <dgm:t>
        <a:bodyPr/>
        <a:lstStyle/>
        <a:p>
          <a:endParaRPr lang="fr-FR"/>
        </a:p>
      </dgm:t>
    </dgm:pt>
    <dgm:pt modelId="{C9643DA5-0512-46DB-80C6-2B6DE0D53FA8}" type="sibTrans" cxnId="{B3A3BFD5-B744-410D-BD6E-A5CE83AE24D4}">
      <dgm:prSet/>
      <dgm:spPr/>
      <dgm:t>
        <a:bodyPr/>
        <a:lstStyle/>
        <a:p>
          <a:endParaRPr lang="fr-FR"/>
        </a:p>
      </dgm:t>
    </dgm:pt>
    <dgm:pt modelId="{B905CCCA-B0F1-44EC-B7CA-86763A86DB5D}" type="pres">
      <dgm:prSet presAssocID="{ECF3E5E1-DCE4-4B08-B991-B01027642067}" presName="cycle" presStyleCnt="0">
        <dgm:presLayoutVars>
          <dgm:dir/>
          <dgm:resizeHandles val="exact"/>
        </dgm:presLayoutVars>
      </dgm:prSet>
      <dgm:spPr/>
    </dgm:pt>
    <dgm:pt modelId="{FD4CC32C-014B-4FA5-B0E2-530A653D00DA}" type="pres">
      <dgm:prSet presAssocID="{EAC0471A-0547-4C4B-9A60-4A5D1D7E2348}" presName="node" presStyleLbl="node1" presStyleIdx="0" presStyleCnt="6">
        <dgm:presLayoutVars>
          <dgm:bulletEnabled val="1"/>
        </dgm:presLayoutVars>
      </dgm:prSet>
      <dgm:spPr/>
    </dgm:pt>
    <dgm:pt modelId="{202968B4-00DE-4912-9B93-50EFEED6F8D3}" type="pres">
      <dgm:prSet presAssocID="{EAC0471A-0547-4C4B-9A60-4A5D1D7E2348}" presName="spNode" presStyleCnt="0"/>
      <dgm:spPr/>
    </dgm:pt>
    <dgm:pt modelId="{905BEDC7-40E3-4666-A5E3-D44553874FF2}" type="pres">
      <dgm:prSet presAssocID="{3BCEA59F-4FB3-42D1-BBEC-A64451A6F69D}" presName="sibTrans" presStyleLbl="sibTrans1D1" presStyleIdx="0" presStyleCnt="6"/>
      <dgm:spPr/>
    </dgm:pt>
    <dgm:pt modelId="{B0058402-DAF2-4530-A085-8AF7746FE8A8}" type="pres">
      <dgm:prSet presAssocID="{3B8F8EF3-CD5D-4182-AD70-62E5A1FD978F}" presName="node" presStyleLbl="node1" presStyleIdx="1" presStyleCnt="6">
        <dgm:presLayoutVars>
          <dgm:bulletEnabled val="1"/>
        </dgm:presLayoutVars>
      </dgm:prSet>
      <dgm:spPr/>
    </dgm:pt>
    <dgm:pt modelId="{A9101BCE-CDC0-4FA4-9B37-769CF52ECD39}" type="pres">
      <dgm:prSet presAssocID="{3B8F8EF3-CD5D-4182-AD70-62E5A1FD978F}" presName="spNode" presStyleCnt="0"/>
      <dgm:spPr/>
    </dgm:pt>
    <dgm:pt modelId="{765EF130-7AC7-45AB-9D00-A6722DB79A1B}" type="pres">
      <dgm:prSet presAssocID="{326F3796-7C22-4394-9BCA-1FF8375A92EC}" presName="sibTrans" presStyleLbl="sibTrans1D1" presStyleIdx="1" presStyleCnt="6"/>
      <dgm:spPr/>
    </dgm:pt>
    <dgm:pt modelId="{E71495CD-7007-4E28-985C-0A5023F19A35}" type="pres">
      <dgm:prSet presAssocID="{BDD45425-15E6-4580-B9DC-06D9E564B931}" presName="node" presStyleLbl="node1" presStyleIdx="2" presStyleCnt="6">
        <dgm:presLayoutVars>
          <dgm:bulletEnabled val="1"/>
        </dgm:presLayoutVars>
      </dgm:prSet>
      <dgm:spPr/>
    </dgm:pt>
    <dgm:pt modelId="{EE30D609-2B8A-4985-8A9C-BB6A2478A6BF}" type="pres">
      <dgm:prSet presAssocID="{BDD45425-15E6-4580-B9DC-06D9E564B931}" presName="spNode" presStyleCnt="0"/>
      <dgm:spPr/>
    </dgm:pt>
    <dgm:pt modelId="{89F9F859-846A-4239-AF6E-16A7738761F9}" type="pres">
      <dgm:prSet presAssocID="{F9816BBC-5BD6-44CF-B079-B7FD63564E32}" presName="sibTrans" presStyleLbl="sibTrans1D1" presStyleIdx="2" presStyleCnt="6"/>
      <dgm:spPr/>
    </dgm:pt>
    <dgm:pt modelId="{6BF40418-5AF0-45A9-B818-6007FEAFFB88}" type="pres">
      <dgm:prSet presAssocID="{A19BCF84-4FAD-4E8F-B3D6-C05BABEF4F76}" presName="node" presStyleLbl="node1" presStyleIdx="3" presStyleCnt="6">
        <dgm:presLayoutVars>
          <dgm:bulletEnabled val="1"/>
        </dgm:presLayoutVars>
      </dgm:prSet>
      <dgm:spPr/>
    </dgm:pt>
    <dgm:pt modelId="{51EA844B-CB9D-4362-96CC-F618831C6DBE}" type="pres">
      <dgm:prSet presAssocID="{A19BCF84-4FAD-4E8F-B3D6-C05BABEF4F76}" presName="spNode" presStyleCnt="0"/>
      <dgm:spPr/>
    </dgm:pt>
    <dgm:pt modelId="{0071C176-3BCF-4D17-BAF2-BEDFA84975E6}" type="pres">
      <dgm:prSet presAssocID="{B2F2AACD-EBCE-4D03-ADEA-CD0785E9904F}" presName="sibTrans" presStyleLbl="sibTrans1D1" presStyleIdx="3" presStyleCnt="6"/>
      <dgm:spPr/>
    </dgm:pt>
    <dgm:pt modelId="{96293608-E457-415F-98A6-A6508B62B092}" type="pres">
      <dgm:prSet presAssocID="{003E8FED-AB6B-48D7-838E-A7C951AFC7F5}" presName="node" presStyleLbl="node1" presStyleIdx="4" presStyleCnt="6">
        <dgm:presLayoutVars>
          <dgm:bulletEnabled val="1"/>
        </dgm:presLayoutVars>
      </dgm:prSet>
      <dgm:spPr/>
    </dgm:pt>
    <dgm:pt modelId="{887B39CF-1D0A-40BD-AED5-2C799CC472AC}" type="pres">
      <dgm:prSet presAssocID="{003E8FED-AB6B-48D7-838E-A7C951AFC7F5}" presName="spNode" presStyleCnt="0"/>
      <dgm:spPr/>
    </dgm:pt>
    <dgm:pt modelId="{F9F6E6B6-4BE9-4CC9-9073-9241802A7A89}" type="pres">
      <dgm:prSet presAssocID="{74B45334-C19D-400B-9114-DD78AEDC369C}" presName="sibTrans" presStyleLbl="sibTrans1D1" presStyleIdx="4" presStyleCnt="6"/>
      <dgm:spPr/>
    </dgm:pt>
    <dgm:pt modelId="{D38A12A9-937B-48CE-87FE-A742B2F10DCF}" type="pres">
      <dgm:prSet presAssocID="{F609835E-F6CD-4DA9-989A-DEA74E787279}" presName="node" presStyleLbl="node1" presStyleIdx="5" presStyleCnt="6">
        <dgm:presLayoutVars>
          <dgm:bulletEnabled val="1"/>
        </dgm:presLayoutVars>
      </dgm:prSet>
      <dgm:spPr/>
    </dgm:pt>
    <dgm:pt modelId="{838F6ADD-1475-4736-A7DD-D87482CD6B4A}" type="pres">
      <dgm:prSet presAssocID="{F609835E-F6CD-4DA9-989A-DEA74E787279}" presName="spNode" presStyleCnt="0"/>
      <dgm:spPr/>
    </dgm:pt>
    <dgm:pt modelId="{79C48EA0-88FA-42DE-AC91-760161710B75}" type="pres">
      <dgm:prSet presAssocID="{C9643DA5-0512-46DB-80C6-2B6DE0D53FA8}" presName="sibTrans" presStyleLbl="sibTrans1D1" presStyleIdx="5" presStyleCnt="6"/>
      <dgm:spPr/>
    </dgm:pt>
  </dgm:ptLst>
  <dgm:cxnLst>
    <dgm:cxn modelId="{618CBD08-61A2-4FCB-8D1C-D0CE8059E177}" type="presOf" srcId="{BDD45425-15E6-4580-B9DC-06D9E564B931}" destId="{E71495CD-7007-4E28-985C-0A5023F19A35}" srcOrd="0" destOrd="0" presId="urn:microsoft.com/office/officeart/2005/8/layout/cycle5"/>
    <dgm:cxn modelId="{2E0CE830-44DC-45A8-A390-F6F8235FB461}" type="presOf" srcId="{326F3796-7C22-4394-9BCA-1FF8375A92EC}" destId="{765EF130-7AC7-45AB-9D00-A6722DB79A1B}" srcOrd="0" destOrd="0" presId="urn:microsoft.com/office/officeart/2005/8/layout/cycle5"/>
    <dgm:cxn modelId="{C11AE963-F3B9-47F7-BA7F-A4192B5CD746}" srcId="{ECF3E5E1-DCE4-4B08-B991-B01027642067}" destId="{3B8F8EF3-CD5D-4182-AD70-62E5A1FD978F}" srcOrd="1" destOrd="0" parTransId="{F62D99DD-227F-487E-858E-0F38AE93B644}" sibTransId="{326F3796-7C22-4394-9BCA-1FF8375A92EC}"/>
    <dgm:cxn modelId="{18580745-587A-44CF-879C-6040C9A7CFEC}" type="presOf" srcId="{EAC0471A-0547-4C4B-9A60-4A5D1D7E2348}" destId="{FD4CC32C-014B-4FA5-B0E2-530A653D00DA}" srcOrd="0" destOrd="0" presId="urn:microsoft.com/office/officeart/2005/8/layout/cycle5"/>
    <dgm:cxn modelId="{C3F29168-19C2-4328-8CC6-A75489C7014E}" type="presOf" srcId="{74B45334-C19D-400B-9114-DD78AEDC369C}" destId="{F9F6E6B6-4BE9-4CC9-9073-9241802A7A89}" srcOrd="0" destOrd="0" presId="urn:microsoft.com/office/officeart/2005/8/layout/cycle5"/>
    <dgm:cxn modelId="{8CFF1F6F-02EF-44BA-B847-F680C58906F5}" type="presOf" srcId="{3B8F8EF3-CD5D-4182-AD70-62E5A1FD978F}" destId="{B0058402-DAF2-4530-A085-8AF7746FE8A8}" srcOrd="0" destOrd="0" presId="urn:microsoft.com/office/officeart/2005/8/layout/cycle5"/>
    <dgm:cxn modelId="{114F2E71-BBD8-47E5-9025-9AC93496E98A}" type="presOf" srcId="{A19BCF84-4FAD-4E8F-B3D6-C05BABEF4F76}" destId="{6BF40418-5AF0-45A9-B818-6007FEAFFB88}" srcOrd="0" destOrd="0" presId="urn:microsoft.com/office/officeart/2005/8/layout/cycle5"/>
    <dgm:cxn modelId="{B3AEC075-2156-4D18-AA9A-CA5CC15D70E3}" type="presOf" srcId="{B2F2AACD-EBCE-4D03-ADEA-CD0785E9904F}" destId="{0071C176-3BCF-4D17-BAF2-BEDFA84975E6}" srcOrd="0" destOrd="0" presId="urn:microsoft.com/office/officeart/2005/8/layout/cycle5"/>
    <dgm:cxn modelId="{68E54B8A-04C1-46F0-B2BC-02D0C3B4FFEF}" type="presOf" srcId="{C9643DA5-0512-46DB-80C6-2B6DE0D53FA8}" destId="{79C48EA0-88FA-42DE-AC91-760161710B75}" srcOrd="0" destOrd="0" presId="urn:microsoft.com/office/officeart/2005/8/layout/cycle5"/>
    <dgm:cxn modelId="{101B8A94-8501-45C7-B694-DB3DAA60CC41}" type="presOf" srcId="{F609835E-F6CD-4DA9-989A-DEA74E787279}" destId="{D38A12A9-937B-48CE-87FE-A742B2F10DCF}" srcOrd="0" destOrd="0" presId="urn:microsoft.com/office/officeart/2005/8/layout/cycle5"/>
    <dgm:cxn modelId="{3718319E-1A0A-48DA-9EBA-40A173C91E7A}" srcId="{ECF3E5E1-DCE4-4B08-B991-B01027642067}" destId="{A19BCF84-4FAD-4E8F-B3D6-C05BABEF4F76}" srcOrd="3" destOrd="0" parTransId="{437DC79A-3831-4668-AD72-C299C217C6A4}" sibTransId="{B2F2AACD-EBCE-4D03-ADEA-CD0785E9904F}"/>
    <dgm:cxn modelId="{B988519E-B1B0-4DFF-B00E-1C41338A6AC8}" type="presOf" srcId="{ECF3E5E1-DCE4-4B08-B991-B01027642067}" destId="{B905CCCA-B0F1-44EC-B7CA-86763A86DB5D}" srcOrd="0" destOrd="0" presId="urn:microsoft.com/office/officeart/2005/8/layout/cycle5"/>
    <dgm:cxn modelId="{5B5D1BAD-9F2A-4FC2-A500-3C6BF4745128}" type="presOf" srcId="{3BCEA59F-4FB3-42D1-BBEC-A64451A6F69D}" destId="{905BEDC7-40E3-4666-A5E3-D44553874FF2}" srcOrd="0" destOrd="0" presId="urn:microsoft.com/office/officeart/2005/8/layout/cycle5"/>
    <dgm:cxn modelId="{6327B8C2-5120-453E-8466-9DDBEC05B089}" srcId="{ECF3E5E1-DCE4-4B08-B991-B01027642067}" destId="{EAC0471A-0547-4C4B-9A60-4A5D1D7E2348}" srcOrd="0" destOrd="0" parTransId="{35F0A865-A066-4CAE-BA98-5268A73C003F}" sibTransId="{3BCEA59F-4FB3-42D1-BBEC-A64451A6F69D}"/>
    <dgm:cxn modelId="{B3A3BFD5-B744-410D-BD6E-A5CE83AE24D4}" srcId="{ECF3E5E1-DCE4-4B08-B991-B01027642067}" destId="{F609835E-F6CD-4DA9-989A-DEA74E787279}" srcOrd="5" destOrd="0" parTransId="{A5934EAD-080B-46E4-AB5D-36FDCCB09EDF}" sibTransId="{C9643DA5-0512-46DB-80C6-2B6DE0D53FA8}"/>
    <dgm:cxn modelId="{75F159D9-ABA8-4327-AA4E-65834029ED79}" srcId="{ECF3E5E1-DCE4-4B08-B991-B01027642067}" destId="{003E8FED-AB6B-48D7-838E-A7C951AFC7F5}" srcOrd="4" destOrd="0" parTransId="{BCE3A00B-34DB-47D8-80B9-5DA99D0FFDCF}" sibTransId="{74B45334-C19D-400B-9114-DD78AEDC369C}"/>
    <dgm:cxn modelId="{D7A753E3-27BF-41A1-BE93-4D4F06AD05E9}" srcId="{ECF3E5E1-DCE4-4B08-B991-B01027642067}" destId="{BDD45425-15E6-4580-B9DC-06D9E564B931}" srcOrd="2" destOrd="0" parTransId="{E21F5E1E-2DF3-4C4D-AE76-D10815BC4E91}" sibTransId="{F9816BBC-5BD6-44CF-B079-B7FD63564E32}"/>
    <dgm:cxn modelId="{C6CDFDE5-9198-4402-860A-1E1481C7831C}" type="presOf" srcId="{003E8FED-AB6B-48D7-838E-A7C951AFC7F5}" destId="{96293608-E457-415F-98A6-A6508B62B092}" srcOrd="0" destOrd="0" presId="urn:microsoft.com/office/officeart/2005/8/layout/cycle5"/>
    <dgm:cxn modelId="{73B4D2F3-8653-473F-9F36-29052AC47E4C}" type="presOf" srcId="{F9816BBC-5BD6-44CF-B079-B7FD63564E32}" destId="{89F9F859-846A-4239-AF6E-16A7738761F9}" srcOrd="0" destOrd="0" presId="urn:microsoft.com/office/officeart/2005/8/layout/cycle5"/>
    <dgm:cxn modelId="{6A29C4CD-E089-402A-B824-83F1225760CE}" type="presParOf" srcId="{B905CCCA-B0F1-44EC-B7CA-86763A86DB5D}" destId="{FD4CC32C-014B-4FA5-B0E2-530A653D00DA}" srcOrd="0" destOrd="0" presId="urn:microsoft.com/office/officeart/2005/8/layout/cycle5"/>
    <dgm:cxn modelId="{C037E13C-1733-49B3-ABA1-0A9AC5EC3472}" type="presParOf" srcId="{B905CCCA-B0F1-44EC-B7CA-86763A86DB5D}" destId="{202968B4-00DE-4912-9B93-50EFEED6F8D3}" srcOrd="1" destOrd="0" presId="urn:microsoft.com/office/officeart/2005/8/layout/cycle5"/>
    <dgm:cxn modelId="{38FC3B48-10E7-4659-A403-4BE3507E0C41}" type="presParOf" srcId="{B905CCCA-B0F1-44EC-B7CA-86763A86DB5D}" destId="{905BEDC7-40E3-4666-A5E3-D44553874FF2}" srcOrd="2" destOrd="0" presId="urn:microsoft.com/office/officeart/2005/8/layout/cycle5"/>
    <dgm:cxn modelId="{7A53186E-6ACA-40E1-8918-93CC400BE0B8}" type="presParOf" srcId="{B905CCCA-B0F1-44EC-B7CA-86763A86DB5D}" destId="{B0058402-DAF2-4530-A085-8AF7746FE8A8}" srcOrd="3" destOrd="0" presId="urn:microsoft.com/office/officeart/2005/8/layout/cycle5"/>
    <dgm:cxn modelId="{A824FE4D-B61C-4344-8B04-849DB45DF3AE}" type="presParOf" srcId="{B905CCCA-B0F1-44EC-B7CA-86763A86DB5D}" destId="{A9101BCE-CDC0-4FA4-9B37-769CF52ECD39}" srcOrd="4" destOrd="0" presId="urn:microsoft.com/office/officeart/2005/8/layout/cycle5"/>
    <dgm:cxn modelId="{A8480666-01F9-4865-B6D2-8B3FBF00735F}" type="presParOf" srcId="{B905CCCA-B0F1-44EC-B7CA-86763A86DB5D}" destId="{765EF130-7AC7-45AB-9D00-A6722DB79A1B}" srcOrd="5" destOrd="0" presId="urn:microsoft.com/office/officeart/2005/8/layout/cycle5"/>
    <dgm:cxn modelId="{0744AFDE-ECFA-4F79-870D-5236F71A8C89}" type="presParOf" srcId="{B905CCCA-B0F1-44EC-B7CA-86763A86DB5D}" destId="{E71495CD-7007-4E28-985C-0A5023F19A35}" srcOrd="6" destOrd="0" presId="urn:microsoft.com/office/officeart/2005/8/layout/cycle5"/>
    <dgm:cxn modelId="{C483F8D3-5E37-4532-BB01-8DDD9F6B6C4D}" type="presParOf" srcId="{B905CCCA-B0F1-44EC-B7CA-86763A86DB5D}" destId="{EE30D609-2B8A-4985-8A9C-BB6A2478A6BF}" srcOrd="7" destOrd="0" presId="urn:microsoft.com/office/officeart/2005/8/layout/cycle5"/>
    <dgm:cxn modelId="{CDA70ECA-3AE7-452C-9C1E-541810D92A02}" type="presParOf" srcId="{B905CCCA-B0F1-44EC-B7CA-86763A86DB5D}" destId="{89F9F859-846A-4239-AF6E-16A7738761F9}" srcOrd="8" destOrd="0" presId="urn:microsoft.com/office/officeart/2005/8/layout/cycle5"/>
    <dgm:cxn modelId="{FB9E234A-1415-4EBF-A179-DFD8FFD9E143}" type="presParOf" srcId="{B905CCCA-B0F1-44EC-B7CA-86763A86DB5D}" destId="{6BF40418-5AF0-45A9-B818-6007FEAFFB88}" srcOrd="9" destOrd="0" presId="urn:microsoft.com/office/officeart/2005/8/layout/cycle5"/>
    <dgm:cxn modelId="{EFBA8EBB-93D6-4697-AFFC-46E928A1E1D1}" type="presParOf" srcId="{B905CCCA-B0F1-44EC-B7CA-86763A86DB5D}" destId="{51EA844B-CB9D-4362-96CC-F618831C6DBE}" srcOrd="10" destOrd="0" presId="urn:microsoft.com/office/officeart/2005/8/layout/cycle5"/>
    <dgm:cxn modelId="{C4B64D0A-5CFB-4643-AD11-B0A9B95CC354}" type="presParOf" srcId="{B905CCCA-B0F1-44EC-B7CA-86763A86DB5D}" destId="{0071C176-3BCF-4D17-BAF2-BEDFA84975E6}" srcOrd="11" destOrd="0" presId="urn:microsoft.com/office/officeart/2005/8/layout/cycle5"/>
    <dgm:cxn modelId="{85F456A0-FD81-4BAD-90F1-2CABA8B28689}" type="presParOf" srcId="{B905CCCA-B0F1-44EC-B7CA-86763A86DB5D}" destId="{96293608-E457-415F-98A6-A6508B62B092}" srcOrd="12" destOrd="0" presId="urn:microsoft.com/office/officeart/2005/8/layout/cycle5"/>
    <dgm:cxn modelId="{FBE86029-C14F-48AF-A307-5F7FD78D46E3}" type="presParOf" srcId="{B905CCCA-B0F1-44EC-B7CA-86763A86DB5D}" destId="{887B39CF-1D0A-40BD-AED5-2C799CC472AC}" srcOrd="13" destOrd="0" presId="urn:microsoft.com/office/officeart/2005/8/layout/cycle5"/>
    <dgm:cxn modelId="{7CA82CDD-69AB-4061-BB1E-0B427ADE9F0B}" type="presParOf" srcId="{B905CCCA-B0F1-44EC-B7CA-86763A86DB5D}" destId="{F9F6E6B6-4BE9-4CC9-9073-9241802A7A89}" srcOrd="14" destOrd="0" presId="urn:microsoft.com/office/officeart/2005/8/layout/cycle5"/>
    <dgm:cxn modelId="{F993C80E-4DFA-4B9C-B6EA-0C936A7C8E7E}" type="presParOf" srcId="{B905CCCA-B0F1-44EC-B7CA-86763A86DB5D}" destId="{D38A12A9-937B-48CE-87FE-A742B2F10DCF}" srcOrd="15" destOrd="0" presId="urn:microsoft.com/office/officeart/2005/8/layout/cycle5"/>
    <dgm:cxn modelId="{93DFABD5-6B8B-4ED2-B19F-09D592D4AFA8}" type="presParOf" srcId="{B905CCCA-B0F1-44EC-B7CA-86763A86DB5D}" destId="{838F6ADD-1475-4736-A7DD-D87482CD6B4A}" srcOrd="16" destOrd="0" presId="urn:microsoft.com/office/officeart/2005/8/layout/cycle5"/>
    <dgm:cxn modelId="{4F03DD5E-C085-40FF-A6DE-02862F8FE818}" type="presParOf" srcId="{B905CCCA-B0F1-44EC-B7CA-86763A86DB5D}" destId="{79C48EA0-88FA-42DE-AC91-760161710B7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CC32C-014B-4FA5-B0E2-530A653D00DA}">
      <dsp:nvSpPr>
        <dsp:cNvPr id="0" name=""/>
        <dsp:cNvSpPr/>
      </dsp:nvSpPr>
      <dsp:spPr>
        <a:xfrm>
          <a:off x="2555425" y="945"/>
          <a:ext cx="1175649" cy="7641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Cadrage</a:t>
          </a:r>
        </a:p>
      </dsp:txBody>
      <dsp:txXfrm>
        <a:off x="2592729" y="38249"/>
        <a:ext cx="1101041" cy="689563"/>
      </dsp:txXfrm>
    </dsp:sp>
    <dsp:sp modelId="{905BEDC7-40E3-4666-A5E3-D44553874FF2}">
      <dsp:nvSpPr>
        <dsp:cNvPr id="0" name=""/>
        <dsp:cNvSpPr/>
      </dsp:nvSpPr>
      <dsp:spPr>
        <a:xfrm>
          <a:off x="1341881" y="383031"/>
          <a:ext cx="3602736" cy="3602736"/>
        </a:xfrm>
        <a:custGeom>
          <a:avLst/>
          <a:gdLst/>
          <a:ahLst/>
          <a:cxnLst/>
          <a:rect l="0" t="0" r="0" b="0"/>
          <a:pathLst>
            <a:path>
              <a:moveTo>
                <a:pt x="2537293" y="157183"/>
              </a:moveTo>
              <a:arcTo wR="1801368" hR="1801368" stAng="17646776" swAng="924781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58402-DAF2-4530-A085-8AF7746FE8A8}">
      <dsp:nvSpPr>
        <dsp:cNvPr id="0" name=""/>
        <dsp:cNvSpPr/>
      </dsp:nvSpPr>
      <dsp:spPr>
        <a:xfrm>
          <a:off x="4115456" y="901629"/>
          <a:ext cx="1175649" cy="7641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 dirty="0"/>
            <a:t>Analyse</a:t>
          </a:r>
          <a:endParaRPr lang="fr-FR" sz="1500" kern="1200" dirty="0"/>
        </a:p>
      </dsp:txBody>
      <dsp:txXfrm>
        <a:off x="4152760" y="938933"/>
        <a:ext cx="1101041" cy="689563"/>
      </dsp:txXfrm>
    </dsp:sp>
    <dsp:sp modelId="{765EF130-7AC7-45AB-9D00-A6722DB79A1B}">
      <dsp:nvSpPr>
        <dsp:cNvPr id="0" name=""/>
        <dsp:cNvSpPr/>
      </dsp:nvSpPr>
      <dsp:spPr>
        <a:xfrm>
          <a:off x="1341881" y="383031"/>
          <a:ext cx="3602736" cy="3602736"/>
        </a:xfrm>
        <a:custGeom>
          <a:avLst/>
          <a:gdLst/>
          <a:ahLst/>
          <a:cxnLst/>
          <a:rect l="0" t="0" r="0" b="0"/>
          <a:pathLst>
            <a:path>
              <a:moveTo>
                <a:pt x="3574634" y="1484423"/>
              </a:moveTo>
              <a:arcTo wR="1801368" hR="1801368" stAng="20991974" swAng="1216052"/>
            </a:path>
          </a:pathLst>
        </a:custGeom>
        <a:noFill/>
        <a:ln w="6350" cap="flat" cmpd="sng" algn="ctr">
          <a:solidFill>
            <a:schemeClr val="accent1">
              <a:shade val="90000"/>
              <a:hueOff val="-46588"/>
              <a:satOff val="-6198"/>
              <a:lumOff val="79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495CD-7007-4E28-985C-0A5023F19A35}">
      <dsp:nvSpPr>
        <dsp:cNvPr id="0" name=""/>
        <dsp:cNvSpPr/>
      </dsp:nvSpPr>
      <dsp:spPr>
        <a:xfrm>
          <a:off x="4115456" y="2702998"/>
          <a:ext cx="1175649" cy="7641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 dirty="0"/>
            <a:t>Paramétrage</a:t>
          </a:r>
          <a:endParaRPr lang="fr-FR" sz="1500" kern="1200" dirty="0"/>
        </a:p>
      </dsp:txBody>
      <dsp:txXfrm>
        <a:off x="4152760" y="2740302"/>
        <a:ext cx="1101041" cy="689563"/>
      </dsp:txXfrm>
    </dsp:sp>
    <dsp:sp modelId="{89F9F859-846A-4239-AF6E-16A7738761F9}">
      <dsp:nvSpPr>
        <dsp:cNvPr id="0" name=""/>
        <dsp:cNvSpPr/>
      </dsp:nvSpPr>
      <dsp:spPr>
        <a:xfrm>
          <a:off x="1341881" y="383031"/>
          <a:ext cx="3602736" cy="3602736"/>
        </a:xfrm>
        <a:custGeom>
          <a:avLst/>
          <a:gdLst/>
          <a:ahLst/>
          <a:cxnLst/>
          <a:rect l="0" t="0" r="0" b="0"/>
          <a:pathLst>
            <a:path>
              <a:moveTo>
                <a:pt x="2947808" y="3190829"/>
              </a:moveTo>
              <a:arcTo wR="1801368" hR="1801368" stAng="3028443" swAng="924781"/>
            </a:path>
          </a:pathLst>
        </a:custGeom>
        <a:noFill/>
        <a:ln w="6350" cap="flat" cmpd="sng" algn="ctr">
          <a:solidFill>
            <a:schemeClr val="accent1">
              <a:shade val="90000"/>
              <a:hueOff val="-93176"/>
              <a:satOff val="-12395"/>
              <a:lumOff val="159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40418-5AF0-45A9-B818-6007FEAFFB88}">
      <dsp:nvSpPr>
        <dsp:cNvPr id="0" name=""/>
        <dsp:cNvSpPr/>
      </dsp:nvSpPr>
      <dsp:spPr>
        <a:xfrm>
          <a:off x="2555425" y="3603682"/>
          <a:ext cx="1175649" cy="7641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 dirty="0"/>
            <a:t>Tests</a:t>
          </a:r>
          <a:endParaRPr lang="fr-FR" sz="1500" kern="1200" dirty="0"/>
        </a:p>
      </dsp:txBody>
      <dsp:txXfrm>
        <a:off x="2592729" y="3640986"/>
        <a:ext cx="1101041" cy="689563"/>
      </dsp:txXfrm>
    </dsp:sp>
    <dsp:sp modelId="{0071C176-3BCF-4D17-BAF2-BEDFA84975E6}">
      <dsp:nvSpPr>
        <dsp:cNvPr id="0" name=""/>
        <dsp:cNvSpPr/>
      </dsp:nvSpPr>
      <dsp:spPr>
        <a:xfrm>
          <a:off x="1341881" y="383031"/>
          <a:ext cx="3602736" cy="3602736"/>
        </a:xfrm>
        <a:custGeom>
          <a:avLst/>
          <a:gdLst/>
          <a:ahLst/>
          <a:cxnLst/>
          <a:rect l="0" t="0" r="0" b="0"/>
          <a:pathLst>
            <a:path>
              <a:moveTo>
                <a:pt x="1065443" y="3445552"/>
              </a:moveTo>
              <a:arcTo wR="1801368" hR="1801368" stAng="6846776" swAng="924781"/>
            </a:path>
          </a:pathLst>
        </a:custGeom>
        <a:noFill/>
        <a:ln w="6350" cap="flat" cmpd="sng" algn="ctr">
          <a:solidFill>
            <a:schemeClr val="accent1">
              <a:shade val="90000"/>
              <a:hueOff val="-139764"/>
              <a:satOff val="-18593"/>
              <a:lumOff val="238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93608-E457-415F-98A6-A6508B62B092}">
      <dsp:nvSpPr>
        <dsp:cNvPr id="0" name=""/>
        <dsp:cNvSpPr/>
      </dsp:nvSpPr>
      <dsp:spPr>
        <a:xfrm>
          <a:off x="995394" y="2702998"/>
          <a:ext cx="1175649" cy="7641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 dirty="0"/>
            <a:t>Formation</a:t>
          </a:r>
          <a:endParaRPr lang="fr-FR" sz="1500" kern="1200" dirty="0"/>
        </a:p>
      </dsp:txBody>
      <dsp:txXfrm>
        <a:off x="1032698" y="2740302"/>
        <a:ext cx="1101041" cy="689563"/>
      </dsp:txXfrm>
    </dsp:sp>
    <dsp:sp modelId="{F9F6E6B6-4BE9-4CC9-9073-9241802A7A89}">
      <dsp:nvSpPr>
        <dsp:cNvPr id="0" name=""/>
        <dsp:cNvSpPr/>
      </dsp:nvSpPr>
      <dsp:spPr>
        <a:xfrm>
          <a:off x="1341881" y="383031"/>
          <a:ext cx="3602736" cy="3602736"/>
        </a:xfrm>
        <a:custGeom>
          <a:avLst/>
          <a:gdLst/>
          <a:ahLst/>
          <a:cxnLst/>
          <a:rect l="0" t="0" r="0" b="0"/>
          <a:pathLst>
            <a:path>
              <a:moveTo>
                <a:pt x="28101" y="2118313"/>
              </a:moveTo>
              <a:arcTo wR="1801368" hR="1801368" stAng="10191974" swAng="1216052"/>
            </a:path>
          </a:pathLst>
        </a:custGeom>
        <a:noFill/>
        <a:ln w="6350" cap="flat" cmpd="sng" algn="ctr">
          <a:solidFill>
            <a:schemeClr val="accent1">
              <a:shade val="90000"/>
              <a:hueOff val="-186352"/>
              <a:satOff val="-24790"/>
              <a:lumOff val="3181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A12A9-937B-48CE-87FE-A742B2F10DCF}">
      <dsp:nvSpPr>
        <dsp:cNvPr id="0" name=""/>
        <dsp:cNvSpPr/>
      </dsp:nvSpPr>
      <dsp:spPr>
        <a:xfrm>
          <a:off x="995394" y="901629"/>
          <a:ext cx="1175649" cy="7641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 dirty="0"/>
            <a:t>Support</a:t>
          </a:r>
          <a:endParaRPr lang="fr-FR" sz="1500" kern="1200" dirty="0"/>
        </a:p>
      </dsp:txBody>
      <dsp:txXfrm>
        <a:off x="1032698" y="938933"/>
        <a:ext cx="1101041" cy="689563"/>
      </dsp:txXfrm>
    </dsp:sp>
    <dsp:sp modelId="{79C48EA0-88FA-42DE-AC91-760161710B75}">
      <dsp:nvSpPr>
        <dsp:cNvPr id="0" name=""/>
        <dsp:cNvSpPr/>
      </dsp:nvSpPr>
      <dsp:spPr>
        <a:xfrm>
          <a:off x="1341881" y="383031"/>
          <a:ext cx="3602736" cy="3602736"/>
        </a:xfrm>
        <a:custGeom>
          <a:avLst/>
          <a:gdLst/>
          <a:ahLst/>
          <a:cxnLst/>
          <a:rect l="0" t="0" r="0" b="0"/>
          <a:pathLst>
            <a:path>
              <a:moveTo>
                <a:pt x="654927" y="411907"/>
              </a:moveTo>
              <a:arcTo wR="1801368" hR="1801368" stAng="13828443" swAng="924781"/>
            </a:path>
          </a:pathLst>
        </a:custGeom>
        <a:noFill/>
        <a:ln w="6350" cap="flat" cmpd="sng" algn="ctr">
          <a:solidFill>
            <a:schemeClr val="accent1">
              <a:shade val="90000"/>
              <a:hueOff val="-232939"/>
              <a:satOff val="-30988"/>
              <a:lumOff val="3976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B60A04-6042-4737-B723-4EAE1B4CA51F}" type="datetime1">
              <a:rPr lang="fr-FR" smtClean="0"/>
              <a:t>17/10/2025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82E420-31C0-4FAB-9C47-370244A3A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65B5B0-655F-416D-9F16-1D56867553DE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BDF500-FE05-4D50-AB42-37EDEB80A66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037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5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5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2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ABF3-F09F-4054-839A-AB444AED2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6B3EA7-C3D5-49B8-EE02-C904C94E8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5D2AED-CE30-27DC-C2BD-2A762634D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A291FB-E8D4-95C7-F21C-FBDED6B35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4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89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85B44-26B3-5820-6CF9-24E0B5F81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664917-5425-AAE5-E84B-F2BDB0078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A3AD21-2BFB-C6DB-411C-D416C9FB8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12E933-26CA-EB33-5830-D8F79EF34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7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86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64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21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</a:t>
            </a:r>
            <a:br>
              <a:rPr lang="fr-FR" noProof="0"/>
            </a:br>
            <a:r>
              <a:rPr lang="fr-FR" noProof="0"/>
              <a:t>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85B486-089A-40DF-9E61-A2D324EF3DCE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4145" y="2138878"/>
            <a:ext cx="4361941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D58AAA-A5D3-4BE1-9D9F-8893AADFA71E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Sous-titre de la diapositive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SÉPARATION DE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Sous-titre de section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77FF20-D0A4-4AC3-8F58-0F36CCDA248D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SÉPARATION DE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Sous-titre de section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FC0135-2020-4918-9D84-86B76EEA8C34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rtlCol="0"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DIAPOSITIVE SÉPARATION DE SECTION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18A53-620F-4EA1-A63B-3BFD5D6F74A1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Sous-titre de section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SÉPARATION DE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Sous-titre de section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CBF37F-3109-4B68-8527-2280E7DAC474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SÉPARATION DE SECTION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8DA23-E8EE-4E59-9A7A-2ADB69BBA323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Sous-titre de la diapositive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SÉPARATION DE SECTION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DE7C8A-43D4-402A-991B-7459038030F9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Sous-titre de la diapositive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DEUX CONTENUS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7D4D83-C440-4343-A6F6-98D96573BB4F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DEUX CONTENUS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015247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4744" y="3386142"/>
            <a:ext cx="5183188" cy="2015247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F7C951-59BD-4657-B2C8-1232E3BA4B4B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DEUX CONTENUS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38DBD-7831-4D23-A7CC-CF7F20C5846B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</a:t>
            </a:r>
            <a:br>
              <a:rPr lang="fr-FR" noProof="0"/>
            </a:br>
            <a:r>
              <a:rPr lang="fr-FR" noProof="0"/>
              <a:t>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BE2F7A-B455-4F5D-99C5-ED07A0417AEC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DEUX CONTENUS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BCE2D3-0F66-4A8B-8BCB-97E9165E3F22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27519" y="3386142"/>
            <a:ext cx="4783074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911271" y="3386142"/>
            <a:ext cx="4783075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DEUX CONTENUS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29BBE-289E-4496-AC29-8D63546749A8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27519" y="3386142"/>
            <a:ext cx="4559068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911271" y="3386142"/>
            <a:ext cx="4783069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8AC07-6810-4701-85A1-BAEF72F0F7BC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et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DIAPOSITIVE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7D58D-269D-4B20-9198-F9DF2CE96593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et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FDEBBD-41C9-4B45-9775-1BB4D63A949F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et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Espace réservé d’image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45230A-47B7-4A45-A345-EE3603200EEB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et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152B86-70B3-418A-B2A4-76DEF58B5FDF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 GRAPHIQUE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453C5-D59D-46FE-8DED-A2E71767E9EC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DIAPOSITIVE GRAPHIQUE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4F95DB-D91B-4E4C-8AC4-4D02D673E27A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017154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2931545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 GRAPHIQUE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52D72-09FB-4C63-AD6A-A41AD80C8E0A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 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EFE8C-2899-42EC-A11D-BF5D60F8BD0B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GRAPHIQUE</a:t>
            </a:r>
            <a:br>
              <a:rPr lang="fr-FR" noProof="0"/>
            </a:br>
            <a:r>
              <a:rPr lang="fr-FR" noProof="0"/>
              <a:t>DIAPOSITIVE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4CC6A1-1021-4598-A0E7-CD0B81C1EDD5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8" y="3386142"/>
            <a:ext cx="4759643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GRAPHIQUE</a:t>
            </a:r>
            <a:br>
              <a:rPr lang="fr-FR" noProof="0"/>
            </a:br>
            <a:r>
              <a:rPr lang="fr-FR" noProof="0"/>
              <a:t>DIAPOSITIVE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5B0CA-C929-4E7F-A7B8-AE2F9261EA85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9" y="3386142"/>
            <a:ext cx="4540672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IMAGE</a:t>
            </a:r>
            <a:br>
              <a:rPr lang="fr-FR" noProof="0"/>
            </a:br>
            <a:r>
              <a:rPr lang="fr-FR" noProof="0"/>
              <a:t>AVEC</a:t>
            </a:r>
            <a:br>
              <a:rPr lang="fr-FR" noProof="0"/>
            </a:br>
            <a:r>
              <a:rPr lang="fr-FR" noProof="0"/>
              <a:t>LÉGENDE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E5918-1E83-4207-9543-C99023B23AB4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rtlCol="0"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DIAPOSITIVE IMAGE</a:t>
            </a:r>
            <a:br>
              <a:rPr lang="fr-FR" noProof="0"/>
            </a:br>
            <a:r>
              <a:rPr lang="fr-FR" noProof="0"/>
              <a:t>AVEC LÉGENDE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2216910"/>
            <a:ext cx="6291150" cy="654726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ADA2E8-A66F-43C7-940E-C6B7C062EA2D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IMAGE</a:t>
            </a:r>
            <a:br>
              <a:rPr lang="fr-FR" noProof="0"/>
            </a:br>
            <a:r>
              <a:rPr lang="fr-FR" noProof="0"/>
              <a:t>AVEC</a:t>
            </a:r>
            <a:br>
              <a:rPr lang="fr-FR" noProof="0"/>
            </a:br>
            <a:r>
              <a:rPr lang="fr-FR" noProof="0"/>
              <a:t>LÉGENDE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E7D283-08EC-4813-AA7E-7E69248E98B9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IMAGE</a:t>
            </a:r>
            <a:br>
              <a:rPr lang="fr-FR" noProof="0"/>
            </a:br>
            <a:r>
              <a:rPr lang="fr-FR" noProof="0"/>
              <a:t>AVEC</a:t>
            </a:r>
            <a:br>
              <a:rPr lang="fr-FR" noProof="0"/>
            </a:br>
            <a:r>
              <a:rPr lang="fr-FR" noProof="0"/>
              <a:t>LÉGENDE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19351" y="3283710"/>
            <a:ext cx="3490800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020D87-3249-487C-A488-309615D4BD3B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 Dolor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08C89-5E2D-434D-AA8B-D2A6F1B7C989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e d’ensem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DIAPOSITIVE VUE D’ENSEMBLE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C77FB1-593D-4FAE-9E86-55D1F7BB5EBC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2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3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5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6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1" name="Espace réservé du texte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2" name="Espace réservé du texte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43" name="Espace réservé du texte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47" name="Espace réservé d’imag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8" name="Espace réservé d’imag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9" name="Espace réservé d’imag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0" name="Espace réservé d’imag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1" name="Espace réservé d’imag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2" name="Espace réservé d’imag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e d’ensem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DIAPOSITIVE VUE D’ENSEMBLE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CEEBE6-8F83-433F-9210-EE119DDF6D3A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bg2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2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3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5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6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1" name="Espace réservé du texte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2" name="Espace réservé du texte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3" name="Espace réservé du texte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7" name="Espace réservé d’imag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8" name="Espace réservé d’imag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9" name="Espace réservé d’imag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0" name="Espace réservé d’imag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1" name="Espace réservé d’imag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2" name="Espace réservé d’imag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e d’ensem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DIAPOSITIVE VUE D’ENSEMBLE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DE069-206C-413C-A8E9-219863CEF071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2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3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5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6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1" name="Espace réservé du texte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2" name="Espace réservé du texte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43" name="Espace réservé du texte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45" name="Espace réservé du texte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47" name="Espace réservé d’imag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8" name="Espace réservé d’imag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9" name="Espace réservé d’imag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0" name="Espace réservé d’imag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1" name="Espace réservé d’imag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2" name="Espace réservé d’imag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</a:t>
            </a:r>
            <a:br>
              <a:rPr lang="fr-FR" noProof="0"/>
            </a:br>
            <a:r>
              <a:rPr lang="fr-FR" noProof="0"/>
              <a:t>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2DC500-291A-4CF8-AE71-779329AAAF7E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ue d’ensem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VUE D’ENSEMBLE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4777A-4980-4920-95DC-560F0A138321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2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3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5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6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1" name="Espace réservé du texte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2" name="Espace réservé du texte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43" name="Espace réservé du texte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47" name="Espace réservé d’imag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8" name="Espace réservé d’imag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9" name="Espace réservé d’imag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0" name="Espace réservé d’imag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1" name="Espace réservé d’imag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2" name="Espace réservé d’imag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ue d’ensem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VUE D’ENSEMBLE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5A3A5C-D6B4-4B4C-B2A5-ACD045438CC7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2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3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5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Titre de l’élément 6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1" name="Espace réservé du texte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2" name="Espace réservé du texte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3" name="Espace réservé du texte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47" name="Espace réservé d’imag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8" name="Espace réservé d’imag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9" name="Espace réservé d’imag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0" name="Espace réservé d’imag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1" name="Espace réservé d’imag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2" name="Espace réservé d’imag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 rtlCol="0">
            <a:noAutofit/>
          </a:bodyPr>
          <a:lstStyle>
            <a:lvl1pPr>
              <a:defRPr sz="5500"/>
            </a:lvl1pPr>
          </a:lstStyle>
          <a:p>
            <a:pPr rtl="0"/>
            <a:r>
              <a:rPr lang="fr-FR" noProof="0"/>
              <a:t>MERCI</a:t>
            </a:r>
            <a:br>
              <a:rPr lang="fr-FR" noProof="0"/>
            </a:br>
            <a:r>
              <a:rPr lang="fr-FR" noProof="0"/>
              <a:t>DE VOTRE ATTENTION 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7CBE6-2C68-4806-AD2D-8009BCF26913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</a:t>
            </a:r>
            <a:br>
              <a:rPr lang="fr-FR" noProof="0"/>
            </a:br>
            <a:r>
              <a:rPr lang="fr-FR" noProof="0"/>
              <a:t>Dolor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remerci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</a:t>
            </a:r>
            <a:br>
              <a:rPr lang="fr-FR" noProof="0"/>
            </a:br>
            <a:r>
              <a:rPr lang="fr-FR" noProof="0"/>
              <a:t>DE VOTRE ATTENTION 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</a:t>
            </a:r>
            <a:br>
              <a:rPr lang="fr-FR" noProof="0"/>
            </a:br>
            <a:r>
              <a:rPr lang="fr-FR" noProof="0"/>
              <a:t>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7B494E-4DC0-4407-B02E-561B30804F4C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remerci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 DE VOTRE ATTENTION 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 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2F1EF-C96F-4A28-A41E-B394C9883BE9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remerci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</a:t>
            </a:r>
            <a:br>
              <a:rPr lang="fr-FR" noProof="0"/>
            </a:br>
            <a:r>
              <a:rPr lang="fr-FR" noProof="0"/>
              <a:t>DE VOTRE ATTENTION 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</a:t>
            </a:r>
            <a:br>
              <a:rPr lang="fr-FR" noProof="0"/>
            </a:br>
            <a:r>
              <a:rPr lang="fr-FR" noProof="0"/>
              <a:t>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22F4E-1093-4452-A10D-86F71B365682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remerci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MERCI DE VOTRE ATTENTION 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 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24391B-77B5-41BB-BD3C-0E32E13D9910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Lorem Ipsum Dolor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74F7D1-7D7E-4658-AD28-15EA15C05BD6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 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775165"/>
            <a:ext cx="9971158" cy="2427923"/>
          </a:xfrm>
        </p:spPr>
        <p:txBody>
          <a:bodyPr rtlCol="0"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E851A-DA70-429D-A883-BCD42F4DAE88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Sous-titre de la diapositive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fr-FR" noProof="0"/>
              <a:t>DIAPOSITIVE 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133484"/>
            <a:ext cx="10515600" cy="242792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6D3B3-1C19-484A-A0A3-6151083CDA8B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Sous-titre de la diapositive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 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7520" y="3581731"/>
            <a:ext cx="8997737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1C90BB-3A6F-4FFE-8312-1D0EC1C7CA60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Sous-titre de la diapositive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1409" y="2588054"/>
            <a:ext cx="5228216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878941-AFFA-41E7-878A-6A268A35B27F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Sous-titre de la diapositive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20XX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pPr rtl="0"/>
            <a:fld id="{7FD3F958-0829-49BA-9E53-8FDC985C2DC5}" type="datetime1">
              <a:rPr lang="fr-FR" noProof="0" smtClean="0"/>
              <a:t>17/10/2025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pPr rtl="0"/>
            <a:fld id="{95CBEC59-7FF9-4688-98DF-89832A0C902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7" y="4700582"/>
            <a:ext cx="9144000" cy="915873"/>
          </a:xfrm>
        </p:spPr>
        <p:txBody>
          <a:bodyPr rtlCol="0">
            <a:normAutofit/>
          </a:bodyPr>
          <a:lstStyle/>
          <a:p>
            <a:pPr rtl="0"/>
            <a:r>
              <a:rPr lang="fr-FR" sz="6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AFEST </a:t>
            </a:r>
            <a:r>
              <a:rPr lang="fr-FR" b="0" dirty="0"/>
              <a:t>MO-CONS-N1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fr-FR" sz="3200" b="0" spc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Expertise Atoo-Sync et Wise Up pour Consultant ERP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0017" y="1013969"/>
            <a:ext cx="1626531" cy="60184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901995"/>
            <a:ext cx="10515600" cy="1325563"/>
          </a:xfrm>
        </p:spPr>
        <p:txBody>
          <a:bodyPr rtlCol="0"/>
          <a:lstStyle/>
          <a:p>
            <a:pPr rtl="0"/>
            <a:r>
              <a:rPr lang="fr-FR" dirty="0"/>
              <a:t>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299980"/>
            <a:ext cx="5497400" cy="2887558"/>
          </a:xfrm>
        </p:spPr>
        <p:txBody>
          <a:bodyPr rtlCol="0">
            <a:normAutofit/>
          </a:bodyPr>
          <a:lstStyle/>
          <a:p>
            <a:pPr marL="0" indent="0"/>
            <a:endParaRPr lang="fr-FR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1088409-0EAA-441A-9E25-8CC3324E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sz="1200" spc="300" dirty="0">
                <a:solidFill>
                  <a:srgbClr val="FFCD6B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AFEST </a:t>
            </a:r>
            <a:r>
              <a:rPr lang="fr-FR" b="0" dirty="0">
                <a:solidFill>
                  <a:srgbClr val="FFCD6B"/>
                </a:solidFill>
              </a:rPr>
              <a:t>MO-CONS-N1</a:t>
            </a:r>
            <a:endParaRPr lang="fr-FR" dirty="0">
              <a:solidFill>
                <a:srgbClr val="FFCD6B"/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pPr rtl="0"/>
              <a:t>10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527968E-142A-49A3-8ED6-285EDE03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/>
              <a:t>2025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2BF507-75ED-4F09-959F-8E0854B603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77350" y="4342863"/>
            <a:ext cx="4820950" cy="1844675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  <a:tab pos="6057900" algn="l"/>
              </a:tabLst>
            </a:pPr>
            <a:endParaRPr lang="fr-F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5BCE0-C492-45D1-B14B-D698228DC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7" y="4700332"/>
            <a:ext cx="10055782" cy="91587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MERCI DE VOTRE ATTENTION 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B0ECBC-01F6-45D4-9F4C-FD7E8B5B9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7A5BD8C-215E-470E-9A15-CEABC3C16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2783" y="1006893"/>
            <a:ext cx="1533765" cy="601840"/>
          </a:xfrm>
        </p:spPr>
        <p:txBody>
          <a:bodyPr rtlCol="0">
            <a:normAutofit/>
          </a:bodyPr>
          <a:lstStyle/>
          <a:p>
            <a:pPr rtl="0"/>
            <a:r>
              <a:rPr lang="fr-FR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301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MODULE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929" y="1574800"/>
            <a:ext cx="5518672" cy="3687013"/>
          </a:xfrm>
        </p:spPr>
        <p:txBody>
          <a:bodyPr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57900" algn="l"/>
              </a:tabLst>
            </a:pPr>
            <a:r>
              <a:rPr lang="fr-FR" sz="1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Objectif Pédagogique :</a:t>
            </a:r>
            <a:r>
              <a:rPr lang="fr-FR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br>
              <a:rPr lang="fr-FR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Comprendre le rôle du consultant ERP, la méthodologie de projet type et identifier les principaux acteurs de l'écosystème technique.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057900" algn="l"/>
              </a:tabLst>
            </a:pPr>
            <a:r>
              <a:rPr lang="fr-FR" sz="1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:</a:t>
            </a:r>
            <a:endParaRPr lang="fr-FR" sz="1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057900" algn="l"/>
              </a:tabLst>
            </a:pPr>
            <a:r>
              <a:rPr lang="fr-FR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PowerPoint</a:t>
            </a: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057900" algn="l"/>
              </a:tabLst>
            </a:pPr>
            <a:r>
              <a:rPr lang="fr-FR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Diagrammes de processus projet.</a:t>
            </a: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057900" algn="l"/>
              </a:tabLst>
            </a:pPr>
            <a:r>
              <a:rPr lang="fr-FR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Schémas de l'écosystème technique.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057900" algn="l"/>
              </a:tabLst>
            </a:pPr>
            <a:endParaRPr lang="fr-FR" sz="1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sz="1200" b="1" i="0" dirty="0">
                <a:solidFill>
                  <a:srgbClr val="3B2CAC"/>
                </a:solidFill>
                <a:cs typeface="Posterama" panose="020B0504020200020000" pitchFamily="34" charset="0"/>
              </a:rPr>
              <a:t>AFEST </a:t>
            </a:r>
            <a:r>
              <a:rPr lang="fr-FR" b="1" i="0" dirty="0">
                <a:solidFill>
                  <a:srgbClr val="3B2CAC"/>
                </a:solidFill>
              </a:rPr>
              <a:t>MO-CONS-N1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t>2</a:t>
            </a:fld>
            <a:endParaRPr lang="fr-FR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09278663-6DFB-48C5-B58E-9F7560421B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27520" y="3279799"/>
            <a:ext cx="3694186" cy="692595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57900" algn="l"/>
              </a:tabLst>
            </a:pPr>
            <a:r>
              <a:rPr lang="fr-FR" sz="2400" b="1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Fondamentaux du Poste et de l'Ecosystème</a:t>
            </a:r>
            <a:endParaRPr lang="fr-F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33C2E-1977-40BD-8194-FFAA92F5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UN CONSULTANT C’EST QUOI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ABA256-8519-42C7-BF9C-F3966AE7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A18759-B9AA-49AB-A320-92AF51051E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1A82EA-6DCE-481E-A52B-94F31EADA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spc="-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expert fonctionnel et un chef de projet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F61E58E-5F46-B38A-86F3-A63FDF6F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8031" y="6187538"/>
            <a:ext cx="3256673" cy="365125"/>
          </a:xfrm>
        </p:spPr>
        <p:txBody>
          <a:bodyPr rtlCol="0"/>
          <a:lstStyle/>
          <a:p>
            <a:pPr rtl="0"/>
            <a:r>
              <a:rPr lang="fr-FR" sz="1200" b="1" i="0" dirty="0">
                <a:solidFill>
                  <a:srgbClr val="3B2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AFEST </a:t>
            </a:r>
            <a:r>
              <a:rPr lang="fr-FR" b="1" i="0" dirty="0">
                <a:solidFill>
                  <a:srgbClr val="3B2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MO-CONS-N1</a:t>
            </a:r>
          </a:p>
        </p:txBody>
      </p:sp>
    </p:spTree>
    <p:extLst>
      <p:ext uri="{BB962C8B-B14F-4D97-AF65-F5344CB8AC3E}">
        <p14:creationId xmlns:p14="http://schemas.microsoft.com/office/powerpoint/2010/main" val="192049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B278E-2DC3-437A-FA10-C60336A11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7D32F-472D-0177-F070-4163AB2D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MÉTHODOLOGIE DE PROJET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A8C824-5940-7C34-AF65-9E556254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2BC1F3-90DA-7902-4FCD-BCBC1DA3D5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3068DB-8D11-37F3-C32D-37EF46F85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spc="-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du cycle de vie classique d’un projet ERP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8BE8EFAB-94DA-37CA-B776-BC2DAF6E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8031" y="6187538"/>
            <a:ext cx="3256673" cy="365125"/>
          </a:xfrm>
        </p:spPr>
        <p:txBody>
          <a:bodyPr rtlCol="0"/>
          <a:lstStyle/>
          <a:p>
            <a:pPr rtl="0"/>
            <a:r>
              <a:rPr lang="fr-FR" sz="1200" b="1" i="0" dirty="0">
                <a:solidFill>
                  <a:srgbClr val="3B2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AFEST </a:t>
            </a:r>
            <a:r>
              <a:rPr lang="fr-FR" b="1" i="0" dirty="0">
                <a:solidFill>
                  <a:srgbClr val="3B2C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MO-CONS-N1</a:t>
            </a:r>
          </a:p>
        </p:txBody>
      </p:sp>
    </p:spTree>
    <p:extLst>
      <p:ext uri="{BB962C8B-B14F-4D97-AF65-F5344CB8AC3E}">
        <p14:creationId xmlns:p14="http://schemas.microsoft.com/office/powerpoint/2010/main" val="226298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7AE615E-DB55-B44E-D7D0-D430E3F4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99" y="623703"/>
            <a:ext cx="9317169" cy="697044"/>
          </a:xfrm>
        </p:spPr>
        <p:txBody>
          <a:bodyPr/>
          <a:lstStyle/>
          <a:p>
            <a:r>
              <a:rPr lang="fr-FR" dirty="0"/>
              <a:t>CYCLE DE VIE D’UN PROJET ERP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7C6CD6-C024-7C6C-01CE-F57630EA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AFEST MO-CONS-N1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535C38-A4E5-93D0-D671-065F024C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fr-FR" noProof="0" smtClean="0"/>
              <a:pPr rtl="0"/>
              <a:t>5</a:t>
            </a:fld>
            <a:endParaRPr lang="fr-FR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ED0E62-5F7A-A80F-1AFB-A6C21DF406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FAADAB53-C073-0030-FCFC-495E8FFFD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99996"/>
              </p:ext>
            </p:extLst>
          </p:nvPr>
        </p:nvGraphicFramePr>
        <p:xfrm>
          <a:off x="9628943" y="2223773"/>
          <a:ext cx="5382457" cy="2906218"/>
        </p:xfrm>
        <a:graphic>
          <a:graphicData uri="http://schemas.openxmlformats.org/drawingml/2006/table">
            <a:tbl>
              <a:tblPr/>
              <a:tblGrid>
                <a:gridCol w="657774">
                  <a:extLst>
                    <a:ext uri="{9D8B030D-6E8A-4147-A177-3AD203B41FA5}">
                      <a16:colId xmlns:a16="http://schemas.microsoft.com/office/drawing/2014/main" val="1098648889"/>
                    </a:ext>
                  </a:extLst>
                </a:gridCol>
                <a:gridCol w="440695">
                  <a:extLst>
                    <a:ext uri="{9D8B030D-6E8A-4147-A177-3AD203B41FA5}">
                      <a16:colId xmlns:a16="http://schemas.microsoft.com/office/drawing/2014/main" val="2706628840"/>
                    </a:ext>
                  </a:extLst>
                </a:gridCol>
                <a:gridCol w="582347">
                  <a:extLst>
                    <a:ext uri="{9D8B030D-6E8A-4147-A177-3AD203B41FA5}">
                      <a16:colId xmlns:a16="http://schemas.microsoft.com/office/drawing/2014/main" val="3223747697"/>
                    </a:ext>
                  </a:extLst>
                </a:gridCol>
                <a:gridCol w="3701641">
                  <a:extLst>
                    <a:ext uri="{9D8B030D-6E8A-4147-A177-3AD203B41FA5}">
                      <a16:colId xmlns:a16="http://schemas.microsoft.com/office/drawing/2014/main" val="2051717222"/>
                    </a:ext>
                  </a:extLst>
                </a:gridCol>
              </a:tblGrid>
              <a:tr h="316913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 i="0" cap="all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Étape</a:t>
                      </a:r>
                      <a:r>
                        <a:rPr lang="en-US" sz="1100" b="1" i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 i="0" cap="all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Icône</a:t>
                      </a:r>
                      <a:r>
                        <a:rPr lang="en-US" sz="1100" b="1" i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 i="0" cap="all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Couleur</a:t>
                      </a:r>
                      <a:r>
                        <a:rPr lang="en-US" sz="1100" b="1" i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 i="0" cap="all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</a:t>
                      </a:r>
                      <a:r>
                        <a:rPr lang="en-US" sz="1100" b="1" i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12215"/>
                  </a:ext>
                </a:extLst>
              </a:tr>
              <a:tr h="392195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1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Cadrage</a:t>
                      </a: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🧭​</a:t>
                      </a:r>
                      <a:endParaRPr lang="en-US" b="0" i="0" dirty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Bleu​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fr-FR" sz="900" b="0" i="0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Définition des objectifs, contraintes et ressources​</a:t>
                      </a:r>
                      <a:endParaRPr lang="fr-FR" b="0" i="0" dirty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675470"/>
                  </a:ext>
                </a:extLst>
              </a:tr>
              <a:tr h="392195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1" i="0" dirty="0" err="1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Analyse</a:t>
                      </a:r>
                      <a:r>
                        <a:rPr lang="en-US" sz="900" b="0" i="0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🔍​</a:t>
                      </a:r>
                      <a:endParaRPr lang="en-US" b="0" i="0" dirty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Orange​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fr-FR" sz="900" b="0" i="0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Identification des besoins fonctionnels et techniques​</a:t>
                      </a:r>
                      <a:endParaRPr lang="fr-FR" b="0" i="0" dirty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63826"/>
                  </a:ext>
                </a:extLst>
              </a:tr>
              <a:tr h="392195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1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Paramétrage</a:t>
                      </a: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⚙️​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Vert​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fr-FR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Configuration des outils selon les spécifications​</a:t>
                      </a:r>
                      <a:endParaRPr lang="fr-FR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429183"/>
                  </a:ext>
                </a:extLst>
              </a:tr>
              <a:tr h="392195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1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Tests</a:t>
                      </a: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🧪​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Rouge​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fr-FR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Vérification de la qualité et conformité des livrables​</a:t>
                      </a:r>
                      <a:endParaRPr lang="fr-FR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39284"/>
                  </a:ext>
                </a:extLst>
              </a:tr>
              <a:tr h="392195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1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Formation</a:t>
                      </a: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🎓​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Violet​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fr-FR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Préparation des utilisateurs à l’adoption des solutions​</a:t>
                      </a:r>
                      <a:endParaRPr lang="fr-FR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826130"/>
                  </a:ext>
                </a:extLst>
              </a:tr>
              <a:tr h="506585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1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Support</a:t>
                      </a: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🛠️​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Brun​</a:t>
                      </a:r>
                      <a:endParaRPr lang="en-US" b="0" i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  <a:buNone/>
                      </a:pPr>
                      <a:r>
                        <a:rPr lang="fr-FR" sz="900" b="0" i="0" dirty="0">
                          <a:solidFill>
                            <a:srgbClr val="13131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Accompagnement post-déploiement et résolution des problèmes​</a:t>
                      </a:r>
                      <a:endParaRPr lang="fr-FR" b="0" i="0" dirty="0">
                        <a:solidFill>
                          <a:srgbClr val="13131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33052"/>
                  </a:ext>
                </a:extLst>
              </a:tr>
            </a:tbl>
          </a:graphicData>
        </a:graphic>
      </p:graphicFrame>
      <p:graphicFrame>
        <p:nvGraphicFramePr>
          <p:cNvPr id="41" name="Diagramme 40">
            <a:extLst>
              <a:ext uri="{FF2B5EF4-FFF2-40B4-BE49-F238E27FC236}">
                <a16:creationId xmlns:a16="http://schemas.microsoft.com/office/drawing/2014/main" id="{E7A6B3BE-989A-C9E9-4B29-6DFFF61F5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200161"/>
              </p:ext>
            </p:extLst>
          </p:nvPr>
        </p:nvGraphicFramePr>
        <p:xfrm>
          <a:off x="2032000" y="1422401"/>
          <a:ext cx="62865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07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PROCESSUS DE PROJET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sz="1200" spc="300" dirty="0">
                <a:solidFill>
                  <a:srgbClr val="FFC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AFEST </a:t>
            </a:r>
            <a:r>
              <a:rPr lang="fr-FR" b="0" dirty="0">
                <a:solidFill>
                  <a:srgbClr val="FFC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MO-CONS-N1</a:t>
            </a:r>
            <a:endParaRPr lang="fr-FR" dirty="0">
              <a:solidFill>
                <a:srgbClr val="FFCD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6F66215-38FA-428F-CFF3-2C35A6D22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3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D1C3A-EEF1-E62A-3145-EAE27A28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0C71B-8DA5-45B1-E469-34A07642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607100"/>
            <a:ext cx="8065910" cy="697044"/>
          </a:xfrm>
        </p:spPr>
        <p:txBody>
          <a:bodyPr rtlCol="0"/>
          <a:lstStyle/>
          <a:p>
            <a:r>
              <a:rPr lang="fr-FR" dirty="0"/>
              <a:t>COMPÉTENCES TECHNIQUES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EFDCA4A-5275-72C0-2A05-84B533DCDE9B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Maîtrise des Logiciels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56C1CB-094F-190D-EAF7-76B23043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Titre de la 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D31DF3-9A6A-71AD-8ABB-88031826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ECABCB7-6385-BBA2-5D2A-0C56033B9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63F27A-CA4D-AB2D-943E-E2FACEB3D97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 rtlCol="0">
            <a:normAutofit/>
          </a:bodyPr>
          <a:lstStyle/>
          <a:p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Maîtrise des ERP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D766D98-B861-6624-3B72-36FD66A0CF7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Compréhension des processus métier 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20CA7AC6-82DD-3029-5C07-C44F7135D56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 rtlCol="0"/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 de l’élément 4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0F2A2B56-0413-A4C0-B98A-DC382E9E7C2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 de l’élément 5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8803210D-937F-4CD6-D47A-70BFE3F15045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 rtlCol="0"/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 de l’élément 6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EE35C322-C723-1EE9-1237-6AFF4DD5A46F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Maximincto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essi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sime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voluptati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ipis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maximus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liquatem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voluptatur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CB4BDCFD-0962-7482-3D07-D09C25FB7081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Maximincto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essi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sime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voluptati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ipis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maximus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liquatem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voluptatur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11BAFCC9-25E3-67CB-42D8-3E947AD28937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Maximincto od essi sime voluptati ipis maximus liquatem voluptatur.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F069F352-7527-ED5A-C5D8-10194D9588C4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Maximincto od essi sime voluptati ipis maximus liquatem voluptatur.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B19E94-B456-0079-01D6-6DE08BB020CF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Maximincto od essi sime voluptati ipis maximus liquatem voluptatur.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BC02BF22-5B99-9188-68DB-F7EABA4D6C7A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Maximincto od essi sime voluptati ipis maximus liquatem voluptatur.</a:t>
            </a:r>
          </a:p>
        </p:txBody>
      </p:sp>
      <p:pic>
        <p:nvPicPr>
          <p:cNvPr id="51" name="Espace réservé d’image 50" descr="Papier">
            <a:extLst>
              <a:ext uri="{FF2B5EF4-FFF2-40B4-BE49-F238E27FC236}">
                <a16:creationId xmlns:a16="http://schemas.microsoft.com/office/drawing/2014/main" id="{0FEC40A9-D5D4-82B2-DBA2-FCF7CDB8D75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8940" y="1757980"/>
            <a:ext cx="862926" cy="864000"/>
          </a:xfrm>
        </p:spPr>
      </p:pic>
      <p:pic>
        <p:nvPicPr>
          <p:cNvPr id="59" name="Espace réservé d’image 58" descr="Chronomètre">
            <a:extLst>
              <a:ext uri="{FF2B5EF4-FFF2-40B4-BE49-F238E27FC236}">
                <a16:creationId xmlns:a16="http://schemas.microsoft.com/office/drawing/2014/main" id="{73B2B082-ED3B-77EF-4FF2-498B927C13A9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Espace réservé d’image 60" descr="Cible">
            <a:extLst>
              <a:ext uri="{FF2B5EF4-FFF2-40B4-BE49-F238E27FC236}">
                <a16:creationId xmlns:a16="http://schemas.microsoft.com/office/drawing/2014/main" id="{4D0BBB7E-B10B-6B67-37B9-EDD40376E82F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pic>
        <p:nvPicPr>
          <p:cNvPr id="71" name="Espace réservé d’image 70" descr="Liste de vérification (droite à gauche)">
            <a:extLst>
              <a:ext uri="{FF2B5EF4-FFF2-40B4-BE49-F238E27FC236}">
                <a16:creationId xmlns:a16="http://schemas.microsoft.com/office/drawing/2014/main" id="{7E59ABE0-36F3-8704-4BCE-413207D2E72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32166" y="1757980"/>
            <a:ext cx="867600" cy="868680"/>
          </a:xfrm>
        </p:spPr>
      </p:pic>
      <p:pic>
        <p:nvPicPr>
          <p:cNvPr id="73" name="Espace réservé d’image 72" descr="Liste">
            <a:extLst>
              <a:ext uri="{FF2B5EF4-FFF2-40B4-BE49-F238E27FC236}">
                <a16:creationId xmlns:a16="http://schemas.microsoft.com/office/drawing/2014/main" id="{77A7CC63-803A-76A2-16F1-E1A972D8C3FB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67476" y="1757980"/>
            <a:ext cx="867600" cy="868680"/>
          </a:xfrm>
        </p:spPr>
      </p:pic>
      <p:pic>
        <p:nvPicPr>
          <p:cNvPr id="77" name="Espace réservé d’image 76" descr="Cible">
            <a:extLst>
              <a:ext uri="{FF2B5EF4-FFF2-40B4-BE49-F238E27FC236}">
                <a16:creationId xmlns:a16="http://schemas.microsoft.com/office/drawing/2014/main" id="{94961A8A-3D09-B353-1DB0-2B927FC5704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590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D2EC5-0A20-4D63-B00B-DEB39889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652069"/>
            <a:ext cx="4184621" cy="2390931"/>
          </a:xfrm>
        </p:spPr>
        <p:txBody>
          <a:bodyPr rtlCol="0"/>
          <a:lstStyle/>
          <a:p>
            <a:r>
              <a:rPr lang="fr-FR" dirty="0"/>
              <a:t>COMPÉTENCES CLÉS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CAEA0E-0AD2-4431-A4BB-BA6FE0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FA8F80-4A21-4C24-8E8C-2EF0B85E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18E7856-1972-4633-98B1-7926DA31A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</a:t>
            </a:r>
          </a:p>
        </p:txBody>
      </p:sp>
      <p:pic>
        <p:nvPicPr>
          <p:cNvPr id="13" name="Espace réservé d’image 12" descr="Groupe de personnes en train de discuter">
            <a:extLst>
              <a:ext uri="{FF2B5EF4-FFF2-40B4-BE49-F238E27FC236}">
                <a16:creationId xmlns:a16="http://schemas.microsoft.com/office/drawing/2014/main" id="{594ACC6B-B2AA-4E37-97D4-0F8CC4C846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877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9A437-8B14-44F3-9CD4-350A04C1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DIAPOSITIVE GRAPHIQUE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5E8062-5491-4788-A35F-8BEF6FC4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488701-5FB3-46AF-AA79-5DFBF04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B52AA4-2DB7-4C7A-99AA-093B615C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Titre du paragraphe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9CBA16-FC20-442F-ADE3-E8D745590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1" y="3431112"/>
            <a:ext cx="4894484" cy="2773258"/>
          </a:xfrm>
        </p:spPr>
        <p:txBody>
          <a:bodyPr rtlCol="0"/>
          <a:lstStyle/>
          <a:p>
            <a:pPr rtl="0"/>
            <a:r>
              <a:rPr lang="fr-FR" dirty="0" err="1"/>
              <a:t>Maximincto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</a:t>
            </a:r>
            <a:r>
              <a:rPr lang="fr-FR" dirty="0" err="1"/>
              <a:t>essi</a:t>
            </a:r>
            <a:r>
              <a:rPr lang="fr-FR" dirty="0"/>
              <a:t> sime </a:t>
            </a:r>
            <a:r>
              <a:rPr lang="fr-FR" dirty="0" err="1"/>
              <a:t>voluptati</a:t>
            </a:r>
            <a:r>
              <a:rPr lang="fr-FR" dirty="0"/>
              <a:t> </a:t>
            </a:r>
            <a:r>
              <a:rPr lang="fr-FR" dirty="0" err="1"/>
              <a:t>ipis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/>
              <a:t>Liquatem</a:t>
            </a:r>
            <a:r>
              <a:rPr lang="fr-FR" dirty="0"/>
              <a:t> </a:t>
            </a:r>
            <a:r>
              <a:rPr lang="fr-FR" dirty="0" err="1"/>
              <a:t>voluptatur</a:t>
            </a:r>
            <a:r>
              <a:rPr lang="fr-FR" dirty="0"/>
              <a:t>, con </a:t>
            </a:r>
            <a:r>
              <a:rPr lang="fr-FR" dirty="0" err="1"/>
              <a:t>plabo</a:t>
            </a:r>
            <a:r>
              <a:rPr lang="fr-FR" dirty="0"/>
              <a:t>. Ut que </a:t>
            </a:r>
            <a:r>
              <a:rPr lang="fr-FR" dirty="0" err="1"/>
              <a:t>dUm</a:t>
            </a:r>
            <a:r>
              <a:rPr lang="fr-FR" dirty="0"/>
              <a:t> </a:t>
            </a:r>
            <a:r>
              <a:rPr lang="fr-FR" dirty="0" err="1"/>
              <a:t>quiae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sus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velibus</a:t>
            </a:r>
            <a:r>
              <a:rPr lang="fr-FR" dirty="0"/>
              <a:t>.</a:t>
            </a:r>
          </a:p>
          <a:p>
            <a:pPr rtl="0">
              <a:spcBef>
                <a:spcPts val="600"/>
              </a:spcBef>
            </a:pPr>
            <a:r>
              <a:rPr lang="fr-FR" dirty="0"/>
              <a:t>Rate </a:t>
            </a:r>
            <a:r>
              <a:rPr lang="fr-FR" dirty="0" err="1"/>
              <a:t>conseris</a:t>
            </a:r>
            <a:r>
              <a:rPr lang="fr-FR" dirty="0"/>
              <a:t> ma as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idis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apicide</a:t>
            </a:r>
            <a:r>
              <a:rPr lang="fr-FR" dirty="0"/>
              <a:t> </a:t>
            </a:r>
            <a:r>
              <a:rPr lang="fr-FR" dirty="0" err="1"/>
              <a:t>ruptatio</a:t>
            </a:r>
            <a:r>
              <a:rPr lang="fr-FR" dirty="0"/>
              <a:t>.</a:t>
            </a:r>
          </a:p>
          <a:p>
            <a:pPr rtl="0">
              <a:spcBef>
                <a:spcPts val="600"/>
              </a:spcBef>
            </a:pPr>
            <a:r>
              <a:rPr lang="fr-FR" dirty="0"/>
              <a:t>Et </a:t>
            </a:r>
            <a:r>
              <a:rPr lang="fr-FR" dirty="0" err="1"/>
              <a:t>expedis</a:t>
            </a:r>
            <a:r>
              <a:rPr lang="fr-FR" dirty="0"/>
              <a:t> </a:t>
            </a:r>
            <a:r>
              <a:rPr lang="fr-FR" dirty="0" err="1"/>
              <a:t>eossimpere</a:t>
            </a:r>
            <a:r>
              <a:rPr lang="fr-FR" dirty="0"/>
              <a:t> mod </a:t>
            </a:r>
            <a:r>
              <a:rPr lang="fr-FR" dirty="0" err="1"/>
              <a:t>mostinihil</a:t>
            </a:r>
            <a:r>
              <a:rPr lang="fr-FR" dirty="0"/>
              <a:t> mo et.</a:t>
            </a:r>
          </a:p>
          <a:p>
            <a:pPr rtl="0">
              <a:spcBef>
                <a:spcPts val="600"/>
              </a:spcBef>
            </a:pPr>
            <a:r>
              <a:rPr lang="fr-FR" dirty="0" err="1"/>
              <a:t>Puditecte</a:t>
            </a:r>
            <a:r>
              <a:rPr lang="fr-FR" dirty="0"/>
              <a:t> </a:t>
            </a:r>
            <a:r>
              <a:rPr lang="fr-FR" dirty="0" err="1"/>
              <a:t>enimilluptae</a:t>
            </a:r>
            <a:r>
              <a:rPr lang="fr-FR" dirty="0"/>
              <a:t> </a:t>
            </a:r>
            <a:r>
              <a:rPr lang="fr-FR" dirty="0" err="1"/>
              <a:t>laboreri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santotam</a:t>
            </a:r>
            <a:r>
              <a:rPr lang="fr-FR" dirty="0"/>
              <a:t> as </a:t>
            </a:r>
            <a:r>
              <a:rPr lang="fr-FR" dirty="0" err="1"/>
              <a:t>seque</a:t>
            </a:r>
            <a:r>
              <a:rPr lang="fr-FR" dirty="0"/>
              <a:t> cor </a:t>
            </a:r>
            <a:r>
              <a:rPr lang="fr-FR" dirty="0" err="1"/>
              <a:t>autem</a:t>
            </a:r>
            <a:r>
              <a:rPr lang="fr-FR" dirty="0"/>
              <a:t> con </a:t>
            </a:r>
            <a:r>
              <a:rPr lang="fr-FR" dirty="0" err="1"/>
              <a:t>restiistia</a:t>
            </a:r>
            <a:r>
              <a:rPr lang="fr-FR" dirty="0"/>
              <a:t> volo.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AB54C4-EC05-4411-89AE-C93A257E2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fr-FR" dirty="0"/>
              <a:t>Titre du graphique</a:t>
            </a:r>
          </a:p>
        </p:txBody>
      </p:sp>
      <p:graphicFrame>
        <p:nvGraphicFramePr>
          <p:cNvPr id="12" name="Espace réservé du contenu 11" descr="Graphique">
            <a:extLst>
              <a:ext uri="{FF2B5EF4-FFF2-40B4-BE49-F238E27FC236}">
                <a16:creationId xmlns:a16="http://schemas.microsoft.com/office/drawing/2014/main" id="{17331FE7-F462-4B22-B38A-2DC8F54AB0B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25275540"/>
              </p:ext>
            </p:extLst>
          </p:nvPr>
        </p:nvGraphicFramePr>
        <p:xfrm>
          <a:off x="6224784" y="2179306"/>
          <a:ext cx="5157787" cy="36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CC79059-C535-4122-AA80-8D550BB43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4404865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42570071_TF22920738" id="{526D2FBC-782D-4D7B-9325-F7E21CAD9FDE}" vid="{EF60532B-0359-4266-9194-C43344E3372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élaborée en caractères gras modernes</Template>
  <TotalTime>58</TotalTime>
  <Words>400</Words>
  <Application>Microsoft Office PowerPoint</Application>
  <PresentationFormat>Grand écran</PresentationFormat>
  <Paragraphs>113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Symbol</vt:lpstr>
      <vt:lpstr>Open Sans</vt:lpstr>
      <vt:lpstr>Calibri</vt:lpstr>
      <vt:lpstr>Aptos</vt:lpstr>
      <vt:lpstr>Avenir Next LT Pro</vt:lpstr>
      <vt:lpstr>Speak Pro</vt:lpstr>
      <vt:lpstr>Posterama</vt:lpstr>
      <vt:lpstr>Thème Office</vt:lpstr>
      <vt:lpstr>AFEST MO-CONS-N1</vt:lpstr>
      <vt:lpstr>MODULE 1</vt:lpstr>
      <vt:lpstr>UN CONSULTANT C’EST QUOI ?</vt:lpstr>
      <vt:lpstr>MÉTHODOLOGIE DE PROJET</vt:lpstr>
      <vt:lpstr>CYCLE DE VIE D’UN PROJET ERP</vt:lpstr>
      <vt:lpstr>PROCESSUS DE PROJET</vt:lpstr>
      <vt:lpstr>COMPÉTENCES TECHNIQUES </vt:lpstr>
      <vt:lpstr>COMPÉTENCES CLÉS </vt:lpstr>
      <vt:lpstr>DIAPOSITIVE GRAPHIQUE</vt:lpstr>
      <vt:lpstr>TITRE</vt:lpstr>
      <vt:lpstr>MERCI DE VOTRE ATTENTION 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Emy</dc:creator>
  <cp:lastModifiedBy>Emilie CARION</cp:lastModifiedBy>
  <cp:revision>35</cp:revision>
  <dcterms:created xsi:type="dcterms:W3CDTF">2025-10-16T15:45:58Z</dcterms:created>
  <dcterms:modified xsi:type="dcterms:W3CDTF">2025-10-17T07:48:23Z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