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98" r:id="rId5"/>
    <p:sldId id="299" r:id="rId6"/>
    <p:sldId id="300" r:id="rId7"/>
    <p:sldId id="301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 SPASOJEVIC" userId="69dad8ea-2afd-43dc-afcb-a9937e9c5e63" providerId="ADAL" clId="{4EDB095A-B28A-42F9-A626-EC11DFAE7C59}"/>
    <pc:docChg chg="modSld">
      <pc:chgData name="Dimitri SPASOJEVIC" userId="69dad8ea-2afd-43dc-afcb-a9937e9c5e63" providerId="ADAL" clId="{4EDB095A-B28A-42F9-A626-EC11DFAE7C59}" dt="2024-03-25T10:53:53.410" v="1" actId="113"/>
      <pc:docMkLst>
        <pc:docMk/>
      </pc:docMkLst>
      <pc:sldChg chg="modSp mod">
        <pc:chgData name="Dimitri SPASOJEVIC" userId="69dad8ea-2afd-43dc-afcb-a9937e9c5e63" providerId="ADAL" clId="{4EDB095A-B28A-42F9-A626-EC11DFAE7C59}" dt="2024-03-25T10:53:53.410" v="1" actId="113"/>
        <pc:sldMkLst>
          <pc:docMk/>
          <pc:sldMk cId="4017697239" sldId="299"/>
        </pc:sldMkLst>
        <pc:spChg chg="mod">
          <ac:chgData name="Dimitri SPASOJEVIC" userId="69dad8ea-2afd-43dc-afcb-a9937e9c5e63" providerId="ADAL" clId="{4EDB095A-B28A-42F9-A626-EC11DFAE7C59}" dt="2024-03-25T10:53:53.410" v="1" actId="113"/>
          <ac:spMkLst>
            <pc:docMk/>
            <pc:sldMk cId="4017697239" sldId="299"/>
            <ac:spMk id="3" creationId="{E5B5D950-E774-CE5F-2D97-017C8A16B7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D11A-4A4C-4762-9A3D-38B816BFA086}" type="datetimeFigureOut">
              <a:rPr lang="fr-FR" smtClean="0"/>
              <a:t>26/03/2024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9993-E93F-4628-BDE0-2946103AC1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99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8838-E61C-436D-81FA-CFC9A861CF2C}" type="datetimeFigureOut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C060-F7D4-4C65-826A-795CA5BE88E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71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3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29AA3-688F-4FAF-9C70-2EAED5DE0A5F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79C31-26A2-4001-8DD7-CEA4A5920D6F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3840B-CA9A-47D8-8CE3-2CB262B633CE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1C57D-29E7-4B9C-9AAF-84272FBE0476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313F57-3095-42DA-A8AD-EACF93632B45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03AE6-69D7-49FE-895F-AE1B6FEC6457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76EA5-DE82-4067-88F3-4BF0BABA598F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1C46C69-7F73-47D5-86D5-FDA507AE9AA8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73E1055-39CE-418F-9B0E-741B5617658E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0F708A2A-6F02-48A2-99AD-832CF5AA71DA}" type="datetime1">
              <a:rPr lang="fr-FR" noProof="0" smtClean="0"/>
              <a:t>26/03/2024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 3" descr="Gros plan sur une feuille de papier avec un crayon en hau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RDV</a:t>
            </a:r>
            <a:br>
              <a:rPr lang="fr-FR" sz="4400" dirty="0">
                <a:solidFill>
                  <a:schemeClr val="tx1"/>
                </a:solidFill>
              </a:rPr>
            </a:br>
            <a:r>
              <a:rPr lang="fr-FR" sz="4400" dirty="0">
                <a:solidFill>
                  <a:schemeClr val="tx1"/>
                </a:solidFill>
              </a:rPr>
              <a:t>EVOGEST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fr-FR" sz="1600" dirty="0"/>
              <a:t>Dimitri SPASOJEVIC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EBE24-BF82-A2D2-8B45-A27759BF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5D950-E774-CE5F-2D97-017C8A16B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Du 1</a:t>
            </a:r>
            <a:r>
              <a:rPr lang="fr-FR" b="1" baseline="30000" dirty="0"/>
              <a:t>er</a:t>
            </a:r>
            <a:r>
              <a:rPr lang="fr-FR" b="1" dirty="0"/>
              <a:t> janvier 2024 au 22 mars 2024 :</a:t>
            </a:r>
          </a:p>
          <a:p>
            <a:r>
              <a:rPr lang="fr-FR" dirty="0"/>
              <a:t>Environ 32 tickets pour différents clients </a:t>
            </a:r>
            <a:r>
              <a:rPr lang="fr-FR" dirty="0" err="1"/>
              <a:t>Mister</a:t>
            </a:r>
            <a:r>
              <a:rPr lang="fr-FR" dirty="0"/>
              <a:t> Bean, EURL Vintage, VVS, etc…</a:t>
            </a:r>
          </a:p>
          <a:p>
            <a:r>
              <a:rPr lang="fr-FR" dirty="0"/>
              <a:t>Environ 40 appels de la part d’Evogest ou des clients Evogest</a:t>
            </a:r>
          </a:p>
          <a:p>
            <a:r>
              <a:rPr lang="fr-FR" b="1" dirty="0"/>
              <a:t>Principales demandes </a:t>
            </a:r>
            <a:r>
              <a:rPr lang="fr-FR" dirty="0"/>
              <a:t>:</a:t>
            </a:r>
          </a:p>
          <a:p>
            <a:r>
              <a:rPr lang="fr-FR" dirty="0"/>
              <a:t>Problèmes TVA, Problèmes import commandes, Problème création règlements.</a:t>
            </a:r>
          </a:p>
          <a:p>
            <a:r>
              <a:rPr lang="fr-FR" dirty="0"/>
              <a:t>Au cours des 6 derniers mois notre support a traité énormément </a:t>
            </a:r>
            <a:r>
              <a:rPr lang="fr-FR"/>
              <a:t>d’appels avec </a:t>
            </a:r>
            <a:r>
              <a:rPr lang="fr-FR" dirty="0"/>
              <a:t>énormément de petites questions sur le fonctionnement de notre connecteur.</a:t>
            </a:r>
          </a:p>
        </p:txBody>
      </p:sp>
    </p:spTree>
    <p:extLst>
      <p:ext uri="{BB962C8B-B14F-4D97-AF65-F5344CB8AC3E}">
        <p14:creationId xmlns:p14="http://schemas.microsoft.com/office/powerpoint/2010/main" val="401769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5244A-796C-5EA9-4DC5-A7A7C3CA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Niveau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A1843-4F03-D237-D4F3-53BCB01A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Création des gammes en regroupement d'articles</a:t>
            </a:r>
          </a:p>
          <a:p>
            <a:r>
              <a:rPr lang="fr-FR" dirty="0"/>
              <a:t>Import des commandes</a:t>
            </a:r>
          </a:p>
          <a:p>
            <a:r>
              <a:rPr lang="fr-FR" dirty="0"/>
              <a:t>Création des frais de port</a:t>
            </a:r>
          </a:p>
          <a:p>
            <a:r>
              <a:rPr lang="fr-FR" dirty="0"/>
              <a:t>Création des règlements</a:t>
            </a:r>
          </a:p>
          <a:p>
            <a:r>
              <a:rPr lang="fr-FR" dirty="0"/>
              <a:t>Création des échéanciers</a:t>
            </a:r>
          </a:p>
        </p:txBody>
      </p:sp>
    </p:spTree>
    <p:extLst>
      <p:ext uri="{BB962C8B-B14F-4D97-AF65-F5344CB8AC3E}">
        <p14:creationId xmlns:p14="http://schemas.microsoft.com/office/powerpoint/2010/main" val="227380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C9C79-A0AC-8C37-7DCE-554BBD40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Avancée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B21B0-9EBE-1479-74BA-354E8862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Importance du champ </a:t>
            </a:r>
            <a:r>
              <a:rPr lang="fr-FR" dirty="0" err="1"/>
              <a:t>atoosync_order</a:t>
            </a:r>
            <a:endParaRPr lang="fr-FR" dirty="0"/>
          </a:p>
          <a:p>
            <a:r>
              <a:rPr lang="fr-FR" dirty="0"/>
              <a:t>Mise à jour des statuts des commandes</a:t>
            </a:r>
          </a:p>
          <a:p>
            <a:r>
              <a:rPr lang="fr-FR" dirty="0"/>
              <a:t>Vue d'ensemble de la base de données Access</a:t>
            </a:r>
          </a:p>
          <a:p>
            <a:r>
              <a:rPr lang="fr-FR" dirty="0"/>
              <a:t>Export des prix spécifiques</a:t>
            </a:r>
          </a:p>
          <a:p>
            <a:r>
              <a:rPr lang="fr-FR" dirty="0"/>
              <a:t>Tâches planifiées</a:t>
            </a:r>
          </a:p>
        </p:txBody>
      </p:sp>
    </p:spTree>
    <p:extLst>
      <p:ext uri="{BB962C8B-B14F-4D97-AF65-F5344CB8AC3E}">
        <p14:creationId xmlns:p14="http://schemas.microsoft.com/office/powerpoint/2010/main" val="337980603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28_TF22712842.potx" id="{F5B7AB07-F859-4656-A1C1-DAFCFA0ACA4B}" vid="{A6E2497D-935A-4CFD-B9FD-6DCB15FA68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{2DD12676-0D48-47AD-BCE7-5B44D5BAE537}tf22712842_win32</Template>
  <TotalTime>36</TotalTime>
  <Words>134</Words>
  <Application>Microsoft Office PowerPoint</Application>
  <PresentationFormat>Grand écran</PresentationFormat>
  <Paragraphs>24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Bookman Old Style</vt:lpstr>
      <vt:lpstr>Calibri</vt:lpstr>
      <vt:lpstr>Franklin Gothic Book</vt:lpstr>
      <vt:lpstr>Personnalisé</vt:lpstr>
      <vt:lpstr>RDV EVOGEST</vt:lpstr>
      <vt:lpstr>Quelques chiffres</vt:lpstr>
      <vt:lpstr>Formation Niveau 1</vt:lpstr>
      <vt:lpstr>Formation Avancée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RDV EVOGEST</dc:title>
  <dc:creator>Dimitri SPASOJEVIC</dc:creator>
  <cp:lastModifiedBy>Dimitri SPASOJEVIC</cp:lastModifiedBy>
  <cp:revision>2</cp:revision>
  <dcterms:created xsi:type="dcterms:W3CDTF">2024-03-25T10:17:21Z</dcterms:created>
  <dcterms:modified xsi:type="dcterms:W3CDTF">2024-03-26T13:11:41Z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