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4460" r:id="rId5"/>
    <p:sldId id="4461" r:id="rId6"/>
    <p:sldId id="4463" r:id="rId7"/>
    <p:sldId id="44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6E"/>
    <a:srgbClr val="FF9D73"/>
    <a:srgbClr val="4EBDC6"/>
    <a:srgbClr val="F9D627"/>
    <a:srgbClr val="FF7D43"/>
    <a:srgbClr val="D7ECEE"/>
    <a:srgbClr val="EFFCFD"/>
    <a:srgbClr val="EE7219"/>
    <a:srgbClr val="FFFFFF"/>
    <a:srgbClr val="00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das PERROT" userId="3c07ebb2-4859-4053-9f8c-3148e2aa5edc" providerId="ADAL" clId="{DEF31064-D7BC-4C0D-90BE-041F18AD2592}"/>
    <pc:docChg chg="modSld">
      <pc:chgData name="Gildas PERROT" userId="3c07ebb2-4859-4053-9f8c-3148e2aa5edc" providerId="ADAL" clId="{DEF31064-D7BC-4C0D-90BE-041F18AD2592}" dt="2025-02-11T16:59:04.558" v="35" actId="20577"/>
      <pc:docMkLst>
        <pc:docMk/>
      </pc:docMkLst>
      <pc:sldChg chg="modSp mod">
        <pc:chgData name="Gildas PERROT" userId="3c07ebb2-4859-4053-9f8c-3148e2aa5edc" providerId="ADAL" clId="{DEF31064-D7BC-4C0D-90BE-041F18AD2592}" dt="2025-02-11T16:59:04.558" v="35" actId="20577"/>
        <pc:sldMkLst>
          <pc:docMk/>
          <pc:sldMk cId="692589048" sldId="497"/>
        </pc:sldMkLst>
        <pc:spChg chg="mod">
          <ac:chgData name="Gildas PERROT" userId="3c07ebb2-4859-4053-9f8c-3148e2aa5edc" providerId="ADAL" clId="{DEF31064-D7BC-4C0D-90BE-041F18AD2592}" dt="2025-02-11T16:58:23.687" v="13" actId="20577"/>
          <ac:spMkLst>
            <pc:docMk/>
            <pc:sldMk cId="692589048" sldId="497"/>
            <ac:spMk id="11" creationId="{BC5A63EA-6C63-461F-B383-D149FFF6E18D}"/>
          </ac:spMkLst>
        </pc:spChg>
        <pc:spChg chg="mod">
          <ac:chgData name="Gildas PERROT" userId="3c07ebb2-4859-4053-9f8c-3148e2aa5edc" providerId="ADAL" clId="{DEF31064-D7BC-4C0D-90BE-041F18AD2592}" dt="2025-02-11T16:59:04.558" v="35" actId="20577"/>
          <ac:spMkLst>
            <pc:docMk/>
            <pc:sldMk cId="692589048" sldId="497"/>
            <ac:spMk id="12" creationId="{609A199C-801E-C32E-0C40-BA53B61B96E9}"/>
          </ac:spMkLst>
        </pc:spChg>
      </pc:sldChg>
    </pc:docChg>
  </pc:docChgLst>
  <pc:docChgLst>
    <pc:chgData name="Fabienne LE BARS" userId="6a8b4f0d-6474-447e-97e7-30a523916a9d" providerId="ADAL" clId="{D276DC6F-5B44-45D6-961C-0C9807E2CCEA}"/>
    <pc:docChg chg="undo custSel addSld modSld modMainMaster">
      <pc:chgData name="Fabienne LE BARS" userId="6a8b4f0d-6474-447e-97e7-30a523916a9d" providerId="ADAL" clId="{D276DC6F-5B44-45D6-961C-0C9807E2CCEA}" dt="2025-01-14T13:22:40.569" v="39" actId="207"/>
      <pc:docMkLst>
        <pc:docMk/>
      </pc:docMkLst>
      <pc:sldChg chg="addSp delSp modSp new mod modClrScheme chgLayout">
        <pc:chgData name="Fabienne LE BARS" userId="6a8b4f0d-6474-447e-97e7-30a523916a9d" providerId="ADAL" clId="{D276DC6F-5B44-45D6-961C-0C9807E2CCEA}" dt="2025-01-14T13:20:25.643" v="27" actId="27636"/>
        <pc:sldMkLst>
          <pc:docMk/>
          <pc:sldMk cId="3569129057" sldId="598"/>
        </pc:sldMkLst>
        <pc:spChg chg="add mod ord">
          <ac:chgData name="Fabienne LE BARS" userId="6a8b4f0d-6474-447e-97e7-30a523916a9d" providerId="ADAL" clId="{D276DC6F-5B44-45D6-961C-0C9807E2CCEA}" dt="2025-01-14T13:20:25.619" v="26" actId="700"/>
          <ac:spMkLst>
            <pc:docMk/>
            <pc:sldMk cId="3569129057" sldId="598"/>
            <ac:spMk id="8" creationId="{50662809-63B5-9A10-9B19-247441856D48}"/>
          </ac:spMkLst>
        </pc:spChg>
        <pc:spChg chg="add mod ord">
          <ac:chgData name="Fabienne LE BARS" userId="6a8b4f0d-6474-447e-97e7-30a523916a9d" providerId="ADAL" clId="{D276DC6F-5B44-45D6-961C-0C9807E2CCEA}" dt="2025-01-14T13:20:25.643" v="27" actId="27636"/>
          <ac:spMkLst>
            <pc:docMk/>
            <pc:sldMk cId="3569129057" sldId="598"/>
            <ac:spMk id="9" creationId="{DF181B0D-9903-D765-85B7-6F317C6199DF}"/>
          </ac:spMkLst>
        </pc:spChg>
        <pc:spChg chg="add mod ord">
          <ac:chgData name="Fabienne LE BARS" userId="6a8b4f0d-6474-447e-97e7-30a523916a9d" providerId="ADAL" clId="{D276DC6F-5B44-45D6-961C-0C9807E2CCEA}" dt="2025-01-14T13:20:25.619" v="26" actId="700"/>
          <ac:spMkLst>
            <pc:docMk/>
            <pc:sldMk cId="3569129057" sldId="598"/>
            <ac:spMk id="10" creationId="{04E9A14C-4A8A-0822-6B29-D2ED76827532}"/>
          </ac:spMkLst>
        </pc:spChg>
      </pc:sldChg>
      <pc:sldChg chg="addSp delSp modSp add mod modClrScheme chgLayout">
        <pc:chgData name="Fabienne LE BARS" userId="6a8b4f0d-6474-447e-97e7-30a523916a9d" providerId="ADAL" clId="{D276DC6F-5B44-45D6-961C-0C9807E2CCEA}" dt="2025-01-14T13:22:40.569" v="39" actId="207"/>
        <pc:sldMkLst>
          <pc:docMk/>
          <pc:sldMk cId="2636710428" sldId="599"/>
        </pc:sldMkLst>
        <pc:spChg chg="add mod ord">
          <ac:chgData name="Fabienne LE BARS" userId="6a8b4f0d-6474-447e-97e7-30a523916a9d" providerId="ADAL" clId="{D276DC6F-5B44-45D6-961C-0C9807E2CCEA}" dt="2025-01-14T13:21:06.010" v="31" actId="27636"/>
          <ac:spMkLst>
            <pc:docMk/>
            <pc:sldMk cId="2636710428" sldId="599"/>
            <ac:spMk id="2" creationId="{BFB95CED-2C44-53A7-05A3-3CBFBB6AC5E9}"/>
          </ac:spMkLst>
        </pc:spChg>
        <pc:spChg chg="add mod ord">
          <ac:chgData name="Fabienne LE BARS" userId="6a8b4f0d-6474-447e-97e7-30a523916a9d" providerId="ADAL" clId="{D276DC6F-5B44-45D6-961C-0C9807E2CCEA}" dt="2025-01-14T13:21:05.981" v="30" actId="700"/>
          <ac:spMkLst>
            <pc:docMk/>
            <pc:sldMk cId="2636710428" sldId="599"/>
            <ac:spMk id="3" creationId="{0253270D-9799-C6EA-ACB7-9B98C01EF410}"/>
          </ac:spMkLst>
        </pc:spChg>
        <pc:spChg chg="mod">
          <ac:chgData name="Fabienne LE BARS" userId="6a8b4f0d-6474-447e-97e7-30a523916a9d" providerId="ADAL" clId="{D276DC6F-5B44-45D6-961C-0C9807E2CCEA}" dt="2025-01-14T13:21:15.252" v="32" actId="207"/>
          <ac:spMkLst>
            <pc:docMk/>
            <pc:sldMk cId="2636710428" sldId="599"/>
            <ac:spMk id="5" creationId="{D5F5C51B-2FB5-F237-3918-12C7403607D5}"/>
          </ac:spMkLst>
        </pc:spChg>
        <pc:spChg chg="mod">
          <ac:chgData name="Fabienne LE BARS" userId="6a8b4f0d-6474-447e-97e7-30a523916a9d" providerId="ADAL" clId="{D276DC6F-5B44-45D6-961C-0C9807E2CCEA}" dt="2025-01-14T13:22:10.437" v="35" actId="207"/>
          <ac:spMkLst>
            <pc:docMk/>
            <pc:sldMk cId="2636710428" sldId="599"/>
            <ac:spMk id="6" creationId="{EEACBF10-05EC-614C-0C3A-1AE7A3F3695E}"/>
          </ac:spMkLst>
        </pc:spChg>
        <pc:spChg chg="mod">
          <ac:chgData name="Fabienne LE BARS" userId="6a8b4f0d-6474-447e-97e7-30a523916a9d" providerId="ADAL" clId="{D276DC6F-5B44-45D6-961C-0C9807E2CCEA}" dt="2025-01-14T13:22:28.519" v="37" actId="207"/>
          <ac:spMkLst>
            <pc:docMk/>
            <pc:sldMk cId="2636710428" sldId="599"/>
            <ac:spMk id="7" creationId="{B51BAA54-EE51-8985-C7BE-A82553A85E72}"/>
          </ac:spMkLst>
        </pc:spChg>
        <pc:spChg chg="mod">
          <ac:chgData name="Fabienne LE BARS" userId="6a8b4f0d-6474-447e-97e7-30a523916a9d" providerId="ADAL" clId="{D276DC6F-5B44-45D6-961C-0C9807E2CCEA}" dt="2025-01-14T13:22:40.569" v="39" actId="207"/>
          <ac:spMkLst>
            <pc:docMk/>
            <pc:sldMk cId="2636710428" sldId="599"/>
            <ac:spMk id="8" creationId="{A934F734-4DE1-8405-6521-02BDC3F25D36}"/>
          </ac:spMkLst>
        </pc:spChg>
        <pc:spChg chg="mod">
          <ac:chgData name="Fabienne LE BARS" userId="6a8b4f0d-6474-447e-97e7-30a523916a9d" providerId="ADAL" clId="{D276DC6F-5B44-45D6-961C-0C9807E2CCEA}" dt="2025-01-14T13:22:23.395" v="36" actId="207"/>
          <ac:spMkLst>
            <pc:docMk/>
            <pc:sldMk cId="2636710428" sldId="599"/>
            <ac:spMk id="10" creationId="{C315AD29-7E58-6F2D-CB58-DB0BFA9871C4}"/>
          </ac:spMkLst>
        </pc:spChg>
        <pc:spChg chg="mod">
          <ac:chgData name="Fabienne LE BARS" userId="6a8b4f0d-6474-447e-97e7-30a523916a9d" providerId="ADAL" clId="{D276DC6F-5B44-45D6-961C-0C9807E2CCEA}" dt="2025-01-14T13:22:30.883" v="38" actId="207"/>
          <ac:spMkLst>
            <pc:docMk/>
            <pc:sldMk cId="2636710428" sldId="599"/>
            <ac:spMk id="11" creationId="{D2A25FB6-A015-E12B-7656-F5FE6A0AC1DE}"/>
          </ac:spMkLst>
        </pc:spChg>
      </pc:sldChg>
      <pc:sldMasterChg chg="modSldLayout">
        <pc:chgData name="Fabienne LE BARS" userId="6a8b4f0d-6474-447e-97e7-30a523916a9d" providerId="ADAL" clId="{D276DC6F-5B44-45D6-961C-0C9807E2CCEA}" dt="2025-01-14T13:20:49.263" v="28" actId="207"/>
        <pc:sldMasterMkLst>
          <pc:docMk/>
          <pc:sldMasterMk cId="1939064377" sldId="2147483648"/>
        </pc:sldMasterMkLst>
        <pc:sldLayoutChg chg="modSp mod">
          <pc:chgData name="Fabienne LE BARS" userId="6a8b4f0d-6474-447e-97e7-30a523916a9d" providerId="ADAL" clId="{D276DC6F-5B44-45D6-961C-0C9807E2CCEA}" dt="2025-01-14T13:07:56.897" v="5" actId="207"/>
          <pc:sldLayoutMkLst>
            <pc:docMk/>
            <pc:sldMasterMk cId="1939064377" sldId="2147483648"/>
            <pc:sldLayoutMk cId="3624645282" sldId="2147483649"/>
          </pc:sldLayoutMkLst>
          <pc:spChg chg="mod">
            <ac:chgData name="Fabienne LE BARS" userId="6a8b4f0d-6474-447e-97e7-30a523916a9d" providerId="ADAL" clId="{D276DC6F-5B44-45D6-961C-0C9807E2CCEA}" dt="2025-01-14T13:07:56.897" v="5" actId="207"/>
            <ac:spMkLst>
              <pc:docMk/>
              <pc:sldMasterMk cId="1939064377" sldId="2147483648"/>
              <pc:sldLayoutMk cId="3624645282" sldId="2147483649"/>
              <ac:spMk id="7" creationId="{C3513E52-FAD4-266A-DF9F-E3F33FCDBB1B}"/>
            </ac:spMkLst>
          </pc:spChg>
          <pc:spChg chg="mod">
            <ac:chgData name="Fabienne LE BARS" userId="6a8b4f0d-6474-447e-97e7-30a523916a9d" providerId="ADAL" clId="{D276DC6F-5B44-45D6-961C-0C9807E2CCEA}" dt="2025-01-14T13:07:43.565" v="4" actId="207"/>
            <ac:spMkLst>
              <pc:docMk/>
              <pc:sldMasterMk cId="1939064377" sldId="2147483648"/>
              <pc:sldLayoutMk cId="3624645282" sldId="2147483649"/>
              <ac:spMk id="19" creationId="{56BC8EF2-EE00-D48A-B68E-B037A80D4D54}"/>
            </ac:spMkLst>
          </pc:spChg>
        </pc:sldLayoutChg>
        <pc:sldLayoutChg chg="addSp delSp mod">
          <pc:chgData name="Fabienne LE BARS" userId="6a8b4f0d-6474-447e-97e7-30a523916a9d" providerId="ADAL" clId="{D276DC6F-5B44-45D6-961C-0C9807E2CCEA}" dt="2025-01-14T13:16:55.580" v="7" actId="22"/>
          <pc:sldLayoutMkLst>
            <pc:docMk/>
            <pc:sldMasterMk cId="1939064377" sldId="2147483648"/>
            <pc:sldLayoutMk cId="817023790" sldId="2147483662"/>
          </pc:sldLayoutMkLst>
        </pc:sldLayoutChg>
        <pc:sldLayoutChg chg="modSp mod">
          <pc:chgData name="Fabienne LE BARS" userId="6a8b4f0d-6474-447e-97e7-30a523916a9d" providerId="ADAL" clId="{D276DC6F-5B44-45D6-961C-0C9807E2CCEA}" dt="2025-01-14T13:06:53.175" v="3" actId="207"/>
          <pc:sldLayoutMkLst>
            <pc:docMk/>
            <pc:sldMasterMk cId="1939064377" sldId="2147483648"/>
            <pc:sldLayoutMk cId="1118633370" sldId="2147483665"/>
          </pc:sldLayoutMkLst>
          <pc:spChg chg="mod">
            <ac:chgData name="Fabienne LE BARS" userId="6a8b4f0d-6474-447e-97e7-30a523916a9d" providerId="ADAL" clId="{D276DC6F-5B44-45D6-961C-0C9807E2CCEA}" dt="2025-01-14T13:06:53.175" v="3" actId="207"/>
            <ac:spMkLst>
              <pc:docMk/>
              <pc:sldMasterMk cId="1939064377" sldId="2147483648"/>
              <pc:sldLayoutMk cId="1118633370" sldId="2147483665"/>
              <ac:spMk id="3" creationId="{03BBEE1D-BD1F-E086-EBF0-88E7AA0FBCD4}"/>
            </ac:spMkLst>
          </pc:spChg>
          <pc:spChg chg="mod">
            <ac:chgData name="Fabienne LE BARS" userId="6a8b4f0d-6474-447e-97e7-30a523916a9d" providerId="ADAL" clId="{D276DC6F-5B44-45D6-961C-0C9807E2CCEA}" dt="2025-01-14T13:06:52.855" v="2" actId="207"/>
            <ac:spMkLst>
              <pc:docMk/>
              <pc:sldMasterMk cId="1939064377" sldId="2147483648"/>
              <pc:sldLayoutMk cId="1118633370" sldId="2147483665"/>
              <ac:spMk id="97" creationId="{8AB0D8C5-092A-13E6-47A7-1FFE9BDBC223}"/>
            </ac:spMkLst>
          </pc:spChg>
        </pc:sldLayoutChg>
        <pc:sldLayoutChg chg="modSp mod">
          <pc:chgData name="Fabienne LE BARS" userId="6a8b4f0d-6474-447e-97e7-30a523916a9d" providerId="ADAL" clId="{D276DC6F-5B44-45D6-961C-0C9807E2CCEA}" dt="2025-01-14T13:17:53.640" v="13" actId="207"/>
          <pc:sldLayoutMkLst>
            <pc:docMk/>
            <pc:sldMasterMk cId="1939064377" sldId="2147483648"/>
            <pc:sldLayoutMk cId="1712675038" sldId="2147483676"/>
          </pc:sldLayoutMkLst>
          <pc:spChg chg="mod">
            <ac:chgData name="Fabienne LE BARS" userId="6a8b4f0d-6474-447e-97e7-30a523916a9d" providerId="ADAL" clId="{D276DC6F-5B44-45D6-961C-0C9807E2CCEA}" dt="2025-01-14T13:17:53.191" v="12" actId="207"/>
            <ac:spMkLst>
              <pc:docMk/>
              <pc:sldMasterMk cId="1939064377" sldId="2147483648"/>
              <pc:sldLayoutMk cId="1712675038" sldId="2147483676"/>
              <ac:spMk id="2" creationId="{54DB6A04-D239-52F2-8831-A25362133A7D}"/>
            </ac:spMkLst>
          </pc:spChg>
          <pc:spChg chg="mod">
            <ac:chgData name="Fabienne LE BARS" userId="6a8b4f0d-6474-447e-97e7-30a523916a9d" providerId="ADAL" clId="{D276DC6F-5B44-45D6-961C-0C9807E2CCEA}" dt="2025-01-14T13:17:53.640" v="13" actId="207"/>
            <ac:spMkLst>
              <pc:docMk/>
              <pc:sldMasterMk cId="1939064377" sldId="2147483648"/>
              <pc:sldLayoutMk cId="1712675038" sldId="2147483676"/>
              <ac:spMk id="3" creationId="{16EE6911-C683-7D2D-FE27-0C5BF391313A}"/>
            </ac:spMkLst>
          </pc:spChg>
        </pc:sldLayoutChg>
        <pc:sldLayoutChg chg="modSp mod">
          <pc:chgData name="Fabienne LE BARS" userId="6a8b4f0d-6474-447e-97e7-30a523916a9d" providerId="ADAL" clId="{D276DC6F-5B44-45D6-961C-0C9807E2CCEA}" dt="2025-01-14T13:20:49.263" v="28" actId="207"/>
          <pc:sldLayoutMkLst>
            <pc:docMk/>
            <pc:sldMasterMk cId="1939064377" sldId="2147483648"/>
            <pc:sldLayoutMk cId="1727670235" sldId="2147483679"/>
          </pc:sldLayoutMkLst>
          <pc:spChg chg="mod">
            <ac:chgData name="Fabienne LE BARS" userId="6a8b4f0d-6474-447e-97e7-30a523916a9d" providerId="ADAL" clId="{D276DC6F-5B44-45D6-961C-0C9807E2CCEA}" dt="2025-01-14T13:17:08.304" v="8" actId="207"/>
            <ac:spMkLst>
              <pc:docMk/>
              <pc:sldMasterMk cId="1939064377" sldId="2147483648"/>
              <pc:sldLayoutMk cId="1727670235" sldId="2147483679"/>
              <ac:spMk id="5" creationId="{CA84312C-DA93-FD42-C95A-8A01790E7E2C}"/>
            </ac:spMkLst>
          </pc:spChg>
          <pc:spChg chg="mod">
            <ac:chgData name="Fabienne LE BARS" userId="6a8b4f0d-6474-447e-97e7-30a523916a9d" providerId="ADAL" clId="{D276DC6F-5B44-45D6-961C-0C9807E2CCEA}" dt="2025-01-14T13:20:49.263" v="28" actId="207"/>
            <ac:spMkLst>
              <pc:docMk/>
              <pc:sldMasterMk cId="1939064377" sldId="2147483648"/>
              <pc:sldLayoutMk cId="1727670235" sldId="2147483679"/>
              <ac:spMk id="23" creationId="{C93C3E28-8533-98E3-1F63-2B14904484E2}"/>
            </ac:spMkLst>
          </pc:spChg>
        </pc:sldLayoutChg>
        <pc:sldLayoutChg chg="modSp mod">
          <pc:chgData name="Fabienne LE BARS" userId="6a8b4f0d-6474-447e-97e7-30a523916a9d" providerId="ADAL" clId="{D276DC6F-5B44-45D6-961C-0C9807E2CCEA}" dt="2025-01-14T13:20:15.675" v="25" actId="207"/>
          <pc:sldLayoutMkLst>
            <pc:docMk/>
            <pc:sldMasterMk cId="1939064377" sldId="2147483648"/>
            <pc:sldLayoutMk cId="214072879" sldId="2147483680"/>
          </pc:sldLayoutMkLst>
          <pc:spChg chg="mod">
            <ac:chgData name="Fabienne LE BARS" userId="6a8b4f0d-6474-447e-97e7-30a523916a9d" providerId="ADAL" clId="{D276DC6F-5B44-45D6-961C-0C9807E2CCEA}" dt="2025-01-14T13:20:15.675" v="25" actId="207"/>
            <ac:spMkLst>
              <pc:docMk/>
              <pc:sldMasterMk cId="1939064377" sldId="2147483648"/>
              <pc:sldLayoutMk cId="214072879" sldId="2147483680"/>
              <ac:spMk id="2" creationId="{54DB6A04-D239-52F2-8831-A25362133A7D}"/>
            </ac:spMkLst>
          </pc:spChg>
          <pc:spChg chg="mod">
            <ac:chgData name="Fabienne LE BARS" userId="6a8b4f0d-6474-447e-97e7-30a523916a9d" providerId="ADAL" clId="{D276DC6F-5B44-45D6-961C-0C9807E2CCEA}" dt="2025-01-14T13:20:11.912" v="24" actId="207"/>
            <ac:spMkLst>
              <pc:docMk/>
              <pc:sldMasterMk cId="1939064377" sldId="2147483648"/>
              <pc:sldLayoutMk cId="214072879" sldId="2147483680"/>
              <ac:spMk id="3" creationId="{16EE6911-C683-7D2D-FE27-0C5BF391313A}"/>
            </ac:spMkLst>
          </pc:spChg>
        </pc:sldLayoutChg>
        <pc:sldLayoutChg chg="modSp mod">
          <pc:chgData name="Fabienne LE BARS" userId="6a8b4f0d-6474-447e-97e7-30a523916a9d" providerId="ADAL" clId="{D276DC6F-5B44-45D6-961C-0C9807E2CCEA}" dt="2025-01-14T13:19:04.227" v="21" actId="207"/>
          <pc:sldLayoutMkLst>
            <pc:docMk/>
            <pc:sldMasterMk cId="1939064377" sldId="2147483648"/>
            <pc:sldLayoutMk cId="3846151599" sldId="2147483680"/>
          </pc:sldLayoutMkLst>
        </pc:sldLayoutChg>
      </pc:sldMasterChg>
    </pc:docChg>
  </pc:docChgLst>
  <pc:docChgLst>
    <pc:chgData name="Gildas PERROT" userId="3c07ebb2-4859-4053-9f8c-3148e2aa5edc" providerId="ADAL" clId="{25333473-EAA5-44E6-A0F7-BCC7583007E8}"/>
    <pc:docChg chg="custSel modSld">
      <pc:chgData name="Gildas PERROT" userId="3c07ebb2-4859-4053-9f8c-3148e2aa5edc" providerId="ADAL" clId="{25333473-EAA5-44E6-A0F7-BCC7583007E8}" dt="2025-01-22T21:38:14.152" v="23" actId="20577"/>
      <pc:docMkLst>
        <pc:docMk/>
      </pc:docMkLst>
      <pc:sldChg chg="modSp mod">
        <pc:chgData name="Gildas PERROT" userId="3c07ebb2-4859-4053-9f8c-3148e2aa5edc" providerId="ADAL" clId="{25333473-EAA5-44E6-A0F7-BCC7583007E8}" dt="2025-01-22T13:29:33.889" v="0" actId="1076"/>
        <pc:sldMkLst>
          <pc:docMk/>
          <pc:sldMk cId="2817737846" sldId="505"/>
        </pc:sldMkLst>
        <pc:spChg chg="mod">
          <ac:chgData name="Gildas PERROT" userId="3c07ebb2-4859-4053-9f8c-3148e2aa5edc" providerId="ADAL" clId="{25333473-EAA5-44E6-A0F7-BCC7583007E8}" dt="2025-01-22T13:29:33.889" v="0" actId="1076"/>
          <ac:spMkLst>
            <pc:docMk/>
            <pc:sldMk cId="2817737846" sldId="505"/>
            <ac:spMk id="8" creationId="{70B1A2DB-33C8-49E5-4795-D64AAE69ABDA}"/>
          </ac:spMkLst>
        </pc:spChg>
      </pc:sldChg>
      <pc:sldChg chg="modSp mod">
        <pc:chgData name="Gildas PERROT" userId="3c07ebb2-4859-4053-9f8c-3148e2aa5edc" providerId="ADAL" clId="{25333473-EAA5-44E6-A0F7-BCC7583007E8}" dt="2025-01-22T21:38:14.152" v="23" actId="20577"/>
        <pc:sldMkLst>
          <pc:docMk/>
          <pc:sldMk cId="557879447" sldId="592"/>
        </pc:sldMkLst>
        <pc:spChg chg="mod">
          <ac:chgData name="Gildas PERROT" userId="3c07ebb2-4859-4053-9f8c-3148e2aa5edc" providerId="ADAL" clId="{25333473-EAA5-44E6-A0F7-BCC7583007E8}" dt="2025-01-22T21:38:02.049" v="19" actId="20577"/>
          <ac:spMkLst>
            <pc:docMk/>
            <pc:sldMk cId="557879447" sldId="592"/>
            <ac:spMk id="18" creationId="{C12E8943-762D-D1CC-2DE6-CB99480973E1}"/>
          </ac:spMkLst>
        </pc:spChg>
        <pc:spChg chg="mod">
          <ac:chgData name="Gildas PERROT" userId="3c07ebb2-4859-4053-9f8c-3148e2aa5edc" providerId="ADAL" clId="{25333473-EAA5-44E6-A0F7-BCC7583007E8}" dt="2025-01-22T21:38:14.152" v="23" actId="20577"/>
          <ac:spMkLst>
            <pc:docMk/>
            <pc:sldMk cId="557879447" sldId="592"/>
            <ac:spMk id="19" creationId="{7B56BFE1-8B16-E50D-1DAF-4C8F170024B0}"/>
          </ac:spMkLst>
        </pc:spChg>
      </pc:sldChg>
    </pc:docChg>
  </pc:docChgLst>
  <pc:docChgLst>
    <pc:chgData name="Andy Chauveau" userId="e9ff9e8b-7737-4829-ad11-c9310112b147" providerId="ADAL" clId="{8AE4B8A2-35C8-4DB5-B9F3-4792A5F353FD}"/>
    <pc:docChg chg="undo custSel addSld delSld modSld">
      <pc:chgData name="Andy Chauveau" userId="e9ff9e8b-7737-4829-ad11-c9310112b147" providerId="ADAL" clId="{8AE4B8A2-35C8-4DB5-B9F3-4792A5F353FD}" dt="2025-02-04T13:39:11.522" v="26"/>
      <pc:docMkLst>
        <pc:docMk/>
      </pc:docMkLst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37652708" sldId="25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57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761987926" sldId="25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61219725" sldId="2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48717684" sldId="26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09823117" sldId="26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34940716" sldId="26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70394418" sldId="2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24130472" sldId="26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7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22301066" sldId="27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58806372" sldId="28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92451909" sldId="28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85756395" sldId="2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913262400" sldId="2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16247607" sldId="2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926565709" sldId="29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53546967" sldId="29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9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9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29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33773873" sldId="29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0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1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1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31901003" sldId="31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1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1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2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101203622" sldId="32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43841626" sldId="33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14973478" sldId="33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77483223" sldId="33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41991744" sldId="34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13339672" sldId="35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56901280" sldId="35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58563462" sldId="36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6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71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62988839" sldId="37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34345812" sldId="37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43543664" sldId="3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0776102" sldId="38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55041926" sldId="41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92725836" sldId="43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83492771" sldId="44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83140302" sldId="44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78027031" sldId="46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54727634" sldId="48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35492678" sldId="4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4751308" sldId="51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48378565" sldId="5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995557" sldId="53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97018455" sldId="5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34688266" sldId="54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06524229" sldId="546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1348948437" sldId="6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87920758" sldId="61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64822280" sldId="62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46415846" sldId="62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27274837" sldId="63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10327391" sldId="6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15910038" sldId="64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25227757" sldId="65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95493231" sldId="6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67041021" sldId="65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33627336" sldId="65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57226910" sldId="6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67785694" sldId="68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55270327" sldId="6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4926492" sldId="68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81306120" sldId="71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12041076" sldId="7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43721665" sldId="7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15153647" sldId="8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89625638" sldId="8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94907839" sldId="8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63283697" sldId="8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81448286" sldId="89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90285975" sldId="9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55527270" sldId="92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1266411" sldId="93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93907195" sldId="9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88463789" sldId="97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34153565" sldId="9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31566571" sldId="102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33278769" sldId="106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3659348" sldId="106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21487464" sldId="1066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556420100" sldId="107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92186516" sldId="107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02735685" sldId="10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10785134" sldId="107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27480598" sldId="10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97989174" sldId="10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62664387" sldId="110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76192768" sldId="111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69215257" sldId="133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77718306" sldId="13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60049176" sldId="134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06345701" sldId="15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3588842" sldId="331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951239213" sldId="337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57507041" sldId="337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87235974" sldId="33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94884799" sldId="33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75028380" sldId="339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40542086" sldId="339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52020421" sldId="339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49455069" sldId="340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35489142" sldId="34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22620876" sldId="340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81710134" sldId="340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43661114" sldId="341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58471121" sldId="341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26796306" sldId="342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56881242" sldId="34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87776593" sldId="342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33620914" sldId="342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5937474" sldId="34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9249422" sldId="34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86622494" sldId="34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07357260" sldId="34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33356192" sldId="34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46407037" sldId="34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23346578" sldId="3486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739744765" sldId="350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13741505" sldId="3502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183880178" sldId="350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40424585" sldId="350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5266522" sldId="351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23786900" sldId="351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51416999" sldId="35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94365963" sldId="361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7905319" sldId="364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49864786" sldId="365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54253202" sldId="36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0733015" sldId="36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54945907" sldId="36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76269872" sldId="366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55988465" sldId="36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13471801" sldId="366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00533530" sldId="367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69024440" sldId="367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77685608" sldId="367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01217270" sldId="36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20029553" sldId="36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37683491" sldId="368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07926403" sldId="368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50513024" sldId="36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35210866" sldId="36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63592106" sldId="369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10974109" sldId="370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89361728" sldId="370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73783207" sldId="370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54203571" sldId="371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4347763" sldId="374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96148936" sldId="374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29759735" sldId="374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58017452" sldId="375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77190988" sldId="375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06946279" sldId="37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79004020" sldId="375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00205363" sldId="375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85974698" sldId="376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77074908" sldId="376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195057045" sldId="376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60271585" sldId="376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63474198" sldId="37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32934311" sldId="377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77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47932010" sldId="37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79256007" sldId="377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99499474" sldId="377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04692236" sldId="37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96250710" sldId="378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16630339" sldId="37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7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89205477" sldId="379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12436323" sldId="379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01116440" sldId="379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85037315" sldId="380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98016379" sldId="380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9757967" sldId="381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23782511" sldId="381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998833965" sldId="38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60780345" sldId="382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26783479" sldId="382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39178198" sldId="383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45947176" sldId="383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48885205" sldId="383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3310942" sldId="383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83578290" sldId="383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6929189" sldId="38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81386957" sldId="385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13741655" sldId="386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25745025" sldId="386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4946577" sldId="386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40245779" sldId="386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129784686" sldId="386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44905722" sldId="386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62650203" sldId="386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0101426" sldId="386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99860855" sldId="38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72073598" sldId="387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20007432" sldId="387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19660966" sldId="38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98426148" sldId="387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72680798" sldId="387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962657540" sldId="38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02967772" sldId="388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95239534" sldId="388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03057140" sldId="38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31445569" sldId="38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388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84894159" sldId="388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59284049" sldId="388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20369865" sldId="38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25661033" sldId="389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76950219" sldId="389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07918667" sldId="389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42906265" sldId="38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62943463" sldId="389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99626299" sldId="389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50465197" sldId="389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26545340" sldId="389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93250283" sldId="389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15900396" sldId="3900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600059868" sldId="390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11214035" sldId="390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257272919" sldId="3919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2974444817" sldId="392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11975108" sldId="39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126907716" sldId="402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95192613" sldId="402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07397319" sldId="402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82842995" sldId="402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53309316" sldId="403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91033634" sldId="403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26711479" sldId="40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72197574" sldId="403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17062855" sldId="403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2979715" sldId="403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23062308" sldId="404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03859759" sldId="404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25553968" sldId="404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71978543" sldId="40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53911692" sldId="404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65970093" sldId="404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2436044" sldId="404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82805688" sldId="404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8647417" sldId="405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20005286" sldId="40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20088685" sldId="40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97102953" sldId="405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943511580" sldId="405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97119734" sldId="405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61190101" sldId="406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33804501" sldId="406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995390100" sldId="406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7313401" sldId="406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80097646" sldId="406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89132414" sldId="406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185489294" sldId="406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70714463" sldId="40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62347132" sldId="406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77081013" sldId="407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7444114" sldId="1253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60118477" sldId="1255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00010511" sldId="125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47387431" sldId="1255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16832876" sldId="1255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62973503" sldId="125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36426307" sldId="1256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54640720" sldId="1256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49145761" sldId="1256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23694296" sldId="1257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1226910" sldId="125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09677511" sldId="1257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66231500" sldId="1257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81571719" sldId="1257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03128933" sldId="125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34556947" sldId="1258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48769991" sldId="1258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48478899" sldId="125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298063453" sldId="125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47428447" sldId="1258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71639020" sldId="1258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58547885" sldId="1258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09166046" sldId="125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96058608" sldId="125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65837023" sldId="1259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1896394" sldId="125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23804371" sldId="1259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48515183" sldId="1259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56734226" sldId="1259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31334869" sldId="1259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01190808" sldId="1260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41021205" sldId="1260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969355575" sldId="1260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20706978" sldId="126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97847521" sldId="1260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82207233" sldId="1260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175887813" sldId="1260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93556843" sldId="1260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60047849" sldId="1260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72946231" sldId="1260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81094602" sldId="12610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1275794712" sldId="1261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22651541" sldId="1261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63781479" sldId="12613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430322326" sldId="1261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76838524" sldId="1261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49830378" sldId="12616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2727694191" sldId="1261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87520403" sldId="12618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4159585760" sldId="12619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3785788" sldId="12620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4005009139" sldId="12621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3734073248" sldId="1262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49384124" sldId="12623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789863520" sldId="1262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31553033" sldId="126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91186557" sldId="12626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3301672138" sldId="1262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4822010" sldId="1262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02684003" sldId="1262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121905115" sldId="12630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1002985935" sldId="12631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794440224" sldId="126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975877140" sldId="1263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43357039" sldId="1263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2828509" sldId="1263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20494368" sldId="1263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379651240" sldId="1263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14864886" sldId="1263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17711645" sldId="1264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11250080" sldId="1264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94403273" sldId="1264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92427689" sldId="126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16548459" sldId="1264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903005195" sldId="1264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34588536" sldId="12646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593631304" sldId="1264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748724207" sldId="1264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38128252" sldId="1264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90145376" sldId="1265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20581788" sldId="1265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43245533" sldId="126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23888987" sldId="126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42903243" sldId="126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44871946" sldId="12687"/>
        </pc:sldMkLst>
      </pc:sldChg>
      <pc:sldChg chg="add del setBg">
        <pc:chgData name="Andy Chauveau" userId="e9ff9e8b-7737-4829-ad11-c9310112b147" providerId="ADAL" clId="{8AE4B8A2-35C8-4DB5-B9F3-4792A5F353FD}" dt="2025-02-04T13:39:11.522" v="26"/>
        <pc:sldMkLst>
          <pc:docMk/>
          <pc:sldMk cId="3038362450" sldId="1269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74825465" sldId="1269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85259164" sldId="1269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81242868" sldId="1269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79323220" sldId="1269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69678649" sldId="1269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0215871" sldId="1269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57448160" sldId="12700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737863128" sldId="1270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7500429" sldId="1270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65943083" sldId="127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0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0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582807524" sldId="12706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4043876475" sldId="12707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612929465" sldId="1270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34839305" sldId="12709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63303544" sldId="12710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655459136" sldId="12711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179647894" sldId="1271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10105497" sldId="1271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0410536" sldId="12714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1043424975" sldId="1271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5762999" sldId="1271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771965370" sldId="1271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74450658" sldId="1271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91544149" sldId="1271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70424830" sldId="12720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518038069" sldId="12721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1526393029" sldId="1272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2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2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138016672" sldId="127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2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2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2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2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3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28949749" sldId="1273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01326794" sldId="127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49111596" sldId="1273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53031733" sldId="1273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71798063" sldId="1273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996015231" sldId="1273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72009147" sldId="1273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82930386" sldId="1273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39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743654497" sldId="1274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4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4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91504529" sldId="127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4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4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4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99491540" sldId="1274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33988719" sldId="1274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92398205" sldId="1274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91803825" sldId="12750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712682332" sldId="1275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49563024" sldId="1275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56481323" sldId="127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46182542" sldId="127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9366435" sldId="1275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82347750" sldId="1275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5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5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6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6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62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2395951816" sldId="1276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7704410" sldId="1276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677570227" sldId="12765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3251928462" sldId="1276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84579969" sldId="1276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81763408" sldId="1276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01048980" sldId="1276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65517118" sldId="1277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42011172" sldId="1277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42584056" sldId="1277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1582718" sldId="1277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15408259" sldId="1277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85771105" sldId="1277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757227505" sldId="1277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95173409" sldId="1277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080921167" sldId="1277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838206977" sldId="1277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204987941" sldId="1278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78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79675993" sldId="1278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38981013" sldId="1278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11206018" sldId="1278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64481026" sldId="1278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62394837" sldId="1278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62007141" sldId="1278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62215370" sldId="1278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42255352" sldId="1278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52815290" sldId="1279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62960967" sldId="1279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54078371" sldId="1279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497844" sldId="1279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33095406" sldId="1279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83273425" sldId="1279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90853500" sldId="1279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16410567" sldId="1279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777730674" sldId="1279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8799176" sldId="1279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403772232" sldId="1280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34428764" sldId="1280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87055914" sldId="1280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313289201" sldId="1280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55909183" sldId="1280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40642101" sldId="1280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0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0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1106545" sldId="1280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0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1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1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1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1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38518139" sldId="1281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905726473" sldId="1281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31851260" sldId="1281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17498811" sldId="1281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099471125" sldId="1281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31385224" sldId="1281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69773786" sldId="1282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25010431" sldId="1282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2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93651225" sldId="1282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2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2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11487369" sldId="1282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2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2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2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52839328" sldId="1283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21799057" sldId="1283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77195178" sldId="1283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16039759" sldId="1283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45921771" sldId="1283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17415330" sldId="1283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44409947" sldId="1283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657805760" sldId="1283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402362063" sldId="1283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599640689" sldId="1283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4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4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4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4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4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0" sldId="1284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680305633" sldId="1284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83964807" sldId="1284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66904311" sldId="1284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940539750" sldId="1284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75443791" sldId="1285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58274579" sldId="12851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1305289367" sldId="1285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803595532" sldId="1285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345770343" sldId="12854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53656527" sldId="12855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890837469" sldId="12856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560372461" sldId="12857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42830424" sldId="12858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213764270" sldId="12859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210752033" sldId="12860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4068308180" sldId="12861"/>
        </pc:sldMkLst>
      </pc:sldChg>
      <pc:sldChg chg="modSp add del mod">
        <pc:chgData name="Andy Chauveau" userId="e9ff9e8b-7737-4829-ad11-c9310112b147" providerId="ADAL" clId="{8AE4B8A2-35C8-4DB5-B9F3-4792A5F353FD}" dt="2025-02-04T13:39:11.522" v="26"/>
        <pc:sldMkLst>
          <pc:docMk/>
          <pc:sldMk cId="1554887369" sldId="12862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150841319" sldId="12863"/>
        </pc:sldMkLst>
      </pc:sldChg>
      <pc:sldChg chg="add del">
        <pc:chgData name="Andy Chauveau" userId="e9ff9e8b-7737-4829-ad11-c9310112b147" providerId="ADAL" clId="{8AE4B8A2-35C8-4DB5-B9F3-4792A5F353FD}" dt="2025-02-04T13:39:11.522" v="26"/>
        <pc:sldMkLst>
          <pc:docMk/>
          <pc:sldMk cId="2049980709" sldId="128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84204-892B-407D-8219-2FBA40068C7E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7EE28-F5A1-4168-AE1C-9F034916C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7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3513E52-FAD4-266A-DF9F-E3F33FCDBB1B}"/>
              </a:ext>
            </a:extLst>
          </p:cNvPr>
          <p:cNvSpPr/>
          <p:nvPr userDrawn="1"/>
        </p:nvSpPr>
        <p:spPr>
          <a:xfrm>
            <a:off x="-16656" y="-9131"/>
            <a:ext cx="1172358" cy="1658162"/>
          </a:xfrm>
          <a:custGeom>
            <a:avLst/>
            <a:gdLst>
              <a:gd name="connsiteX0" fmla="*/ 1003160 w 1172358"/>
              <a:gd name="connsiteY0" fmla="*/ 0 h 1658162"/>
              <a:gd name="connsiteX1" fmla="*/ 1099887 w 1172358"/>
              <a:gd name="connsiteY1" fmla="*/ 0 h 1658162"/>
              <a:gd name="connsiteX2" fmla="*/ 1109297 w 1172358"/>
              <a:gd name="connsiteY2" fmla="*/ 29739 h 1658162"/>
              <a:gd name="connsiteX3" fmla="*/ 1064403 w 1172358"/>
              <a:gd name="connsiteY3" fmla="*/ 1052657 h 1658162"/>
              <a:gd name="connsiteX4" fmla="*/ 525188 w 1172358"/>
              <a:gd name="connsiteY4" fmla="*/ 1582702 h 1658162"/>
              <a:gd name="connsiteX5" fmla="*/ 88983 w 1172358"/>
              <a:gd name="connsiteY5" fmla="*/ 1658162 h 1658162"/>
              <a:gd name="connsiteX6" fmla="*/ 0 w 1172358"/>
              <a:gd name="connsiteY6" fmla="*/ 1650576 h 1658162"/>
              <a:gd name="connsiteX7" fmla="*/ 0 w 1172358"/>
              <a:gd name="connsiteY7" fmla="*/ 1563739 h 1658162"/>
              <a:gd name="connsiteX8" fmla="*/ 2741 w 1172358"/>
              <a:gd name="connsiteY8" fmla="*/ 1564023 h 1658162"/>
              <a:gd name="connsiteX9" fmla="*/ 979590 w 1172358"/>
              <a:gd name="connsiteY9" fmla="*/ 1016151 h 1658162"/>
              <a:gd name="connsiteX10" fmla="*/ 1020234 w 1172358"/>
              <a:gd name="connsiteY10" fmla="*/ 54106 h 16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358" h="1658162">
                <a:moveTo>
                  <a:pt x="1003160" y="0"/>
                </a:moveTo>
                <a:lnTo>
                  <a:pt x="1099887" y="0"/>
                </a:lnTo>
                <a:lnTo>
                  <a:pt x="1109297" y="29739"/>
                </a:lnTo>
                <a:cubicBezTo>
                  <a:pt x="1206949" y="386677"/>
                  <a:pt x="1190585" y="759521"/>
                  <a:pt x="1064403" y="1052657"/>
                </a:cubicBezTo>
                <a:cubicBezTo>
                  <a:pt x="955622" y="1305390"/>
                  <a:pt x="769151" y="1488691"/>
                  <a:pt x="525188" y="1582702"/>
                </a:cubicBezTo>
                <a:cubicBezTo>
                  <a:pt x="394629" y="1633013"/>
                  <a:pt x="248871" y="1658162"/>
                  <a:pt x="88983" y="1658162"/>
                </a:cubicBezTo>
                <a:lnTo>
                  <a:pt x="0" y="1650576"/>
                </a:lnTo>
                <a:lnTo>
                  <a:pt x="0" y="1563739"/>
                </a:lnTo>
                <a:lnTo>
                  <a:pt x="2741" y="1564023"/>
                </a:lnTo>
                <a:cubicBezTo>
                  <a:pt x="619328" y="1600547"/>
                  <a:pt x="876086" y="1256586"/>
                  <a:pt x="979590" y="1016151"/>
                </a:cubicBezTo>
                <a:cubicBezTo>
                  <a:pt x="1097654" y="741880"/>
                  <a:pt x="1112468" y="391239"/>
                  <a:pt x="1020234" y="5410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58431-9AAE-8E83-A371-E1F8F47BB126}"/>
              </a:ext>
            </a:extLst>
          </p:cNvPr>
          <p:cNvSpPr/>
          <p:nvPr userDrawn="1"/>
        </p:nvSpPr>
        <p:spPr>
          <a:xfrm>
            <a:off x="10617200" y="6185312"/>
            <a:ext cx="1574800" cy="67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788ED3D-A4A4-4E49-54CB-9493423B56AD}"/>
              </a:ext>
            </a:extLst>
          </p:cNvPr>
          <p:cNvSpPr/>
          <p:nvPr userDrawn="1"/>
        </p:nvSpPr>
        <p:spPr>
          <a:xfrm>
            <a:off x="446807" y="765050"/>
            <a:ext cx="11335656" cy="4774186"/>
          </a:xfrm>
          <a:prstGeom prst="roundRect">
            <a:avLst>
              <a:gd name="adj" fmla="val 5114"/>
            </a:avLst>
          </a:prstGeom>
          <a:solidFill>
            <a:srgbClr val="0040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716509-1EF1-9D93-2804-A6AF1D9D21CF}"/>
              </a:ext>
            </a:extLst>
          </p:cNvPr>
          <p:cNvSpPr txBox="1"/>
          <p:nvPr userDrawn="1"/>
        </p:nvSpPr>
        <p:spPr>
          <a:xfrm>
            <a:off x="778893" y="470655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>
                <a:solidFill>
                  <a:schemeClr val="bg1"/>
                </a:solidFill>
                <a:latin typeface="+mj-lt"/>
              </a:rPr>
              <a:t>Animé par </a:t>
            </a:r>
          </a:p>
        </p:txBody>
      </p:sp>
      <p:pic>
        <p:nvPicPr>
          <p:cNvPr id="12" name="Image 11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C60460E0-8935-50D1-4FE1-71E65B335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43" y="5932575"/>
            <a:ext cx="2354449" cy="586258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4231EE9-CF69-8AB5-ED8A-0D85649A93F5}"/>
              </a:ext>
            </a:extLst>
          </p:cNvPr>
          <p:cNvSpPr/>
          <p:nvPr userDrawn="1"/>
        </p:nvSpPr>
        <p:spPr>
          <a:xfrm>
            <a:off x="8842776" y="-9131"/>
            <a:ext cx="3378958" cy="6051825"/>
          </a:xfrm>
          <a:custGeom>
            <a:avLst/>
            <a:gdLst>
              <a:gd name="connsiteX0" fmla="*/ 577377 w 3378958"/>
              <a:gd name="connsiteY0" fmla="*/ 0 h 6051825"/>
              <a:gd name="connsiteX1" fmla="*/ 693196 w 3378958"/>
              <a:gd name="connsiteY1" fmla="*/ 0 h 6051825"/>
              <a:gd name="connsiteX2" fmla="*/ 651359 w 3378958"/>
              <a:gd name="connsiteY2" fmla="*/ 43778 h 6051825"/>
              <a:gd name="connsiteX3" fmla="*/ 91218 w 3378958"/>
              <a:gd name="connsiteY3" fmla="*/ 1941269 h 6051825"/>
              <a:gd name="connsiteX4" fmla="*/ 3027423 w 3378958"/>
              <a:gd name="connsiteY4" fmla="*/ 5840528 h 6051825"/>
              <a:gd name="connsiteX5" fmla="*/ 3378958 w 3378958"/>
              <a:gd name="connsiteY5" fmla="*/ 5964990 h 6051825"/>
              <a:gd name="connsiteX6" fmla="*/ 3378958 w 3378958"/>
              <a:gd name="connsiteY6" fmla="*/ 6051825 h 6051825"/>
              <a:gd name="connsiteX7" fmla="*/ 3006801 w 3378958"/>
              <a:gd name="connsiteY7" fmla="*/ 5921974 h 6051825"/>
              <a:gd name="connsiteX8" fmla="*/ 2601312 w 3378958"/>
              <a:gd name="connsiteY8" fmla="*/ 5734489 h 6051825"/>
              <a:gd name="connsiteX9" fmla="*/ 1276591 w 3378958"/>
              <a:gd name="connsiteY9" fmla="*/ 4714809 h 6051825"/>
              <a:gd name="connsiteX10" fmla="*/ 9616 w 3378958"/>
              <a:gd name="connsiteY10" fmla="*/ 1947327 h 6051825"/>
              <a:gd name="connsiteX11" fmla="*/ 404782 w 3378958"/>
              <a:gd name="connsiteY11" fmla="*/ 227692 h 6051825"/>
              <a:gd name="connsiteX12" fmla="*/ 541379 w 3378958"/>
              <a:gd name="connsiteY12" fmla="*/ 40087 h 60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8958" h="6051825">
                <a:moveTo>
                  <a:pt x="577377" y="0"/>
                </a:moveTo>
                <a:lnTo>
                  <a:pt x="693196" y="0"/>
                </a:lnTo>
                <a:lnTo>
                  <a:pt x="651359" y="43778"/>
                </a:lnTo>
                <a:cubicBezTo>
                  <a:pt x="234789" y="523936"/>
                  <a:pt x="34344" y="1175744"/>
                  <a:pt x="91218" y="1941269"/>
                </a:cubicBezTo>
                <a:cubicBezTo>
                  <a:pt x="203009" y="3446054"/>
                  <a:pt x="1313475" y="5138954"/>
                  <a:pt x="3027423" y="5840528"/>
                </a:cubicBezTo>
                <a:lnTo>
                  <a:pt x="3378958" y="5964990"/>
                </a:lnTo>
                <a:lnTo>
                  <a:pt x="3378958" y="6051825"/>
                </a:lnTo>
                <a:lnTo>
                  <a:pt x="3006801" y="5921974"/>
                </a:lnTo>
                <a:cubicBezTo>
                  <a:pt x="2869312" y="5866339"/>
                  <a:pt x="2734067" y="5803820"/>
                  <a:pt x="2601312" y="5734489"/>
                </a:cubicBezTo>
                <a:cubicBezTo>
                  <a:pt x="2109772" y="5477778"/>
                  <a:pt x="1664077" y="5134713"/>
                  <a:pt x="1276591" y="4714809"/>
                </a:cubicBezTo>
                <a:cubicBezTo>
                  <a:pt x="543011" y="3919839"/>
                  <a:pt x="81213" y="2911134"/>
                  <a:pt x="9616" y="1947327"/>
                </a:cubicBezTo>
                <a:cubicBezTo>
                  <a:pt x="-39041" y="1292421"/>
                  <a:pt x="97604" y="697773"/>
                  <a:pt x="404782" y="227692"/>
                </a:cubicBezTo>
                <a:cubicBezTo>
                  <a:pt x="447385" y="162495"/>
                  <a:pt x="492927" y="99954"/>
                  <a:pt x="541379" y="40087"/>
                </a:cubicBezTo>
                <a:close/>
              </a:path>
            </a:pathLst>
          </a:custGeom>
          <a:solidFill>
            <a:srgbClr val="FF9D7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BC115F9-7D77-EF97-F97F-E43BEA803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893" y="1047625"/>
            <a:ext cx="1694180" cy="228600"/>
          </a:xfr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MOIS ANNEE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6BC8EF2-EE00-D48A-B68E-B037A80D4D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892" y="1467866"/>
            <a:ext cx="6002907" cy="1704187"/>
          </a:xfrm>
        </p:spPr>
        <p:txBody>
          <a:bodyPr/>
          <a:lstStyle>
            <a:lvl1pPr marL="0" indent="0">
              <a:buNone/>
              <a:defRPr lang="fr-FR" sz="5400" b="1" kern="1200" dirty="0" smtClean="0">
                <a:solidFill>
                  <a:schemeClr val="bg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</a:t>
            </a:r>
          </a:p>
          <a:p>
            <a:pPr lvl="0"/>
            <a:r>
              <a:rPr lang="fr-FR"/>
              <a:t>la présentation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456D2AC4-2DB6-8828-6DDB-33E997D7E0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893" y="3320509"/>
            <a:ext cx="4176376" cy="866025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FF9D7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CDBB2541-F895-8276-D832-2E5C4E3E4F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893" y="5008193"/>
            <a:ext cx="5105647" cy="382588"/>
          </a:xfr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9D73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0068EC1B-08C9-DF09-7846-29A7B110F2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777" y="642665"/>
            <a:ext cx="5489562" cy="5082447"/>
          </a:xfrm>
          <a:custGeom>
            <a:avLst/>
            <a:gdLst>
              <a:gd name="connsiteX0" fmla="*/ 3719977 w 5489562"/>
              <a:gd name="connsiteY0" fmla="*/ 1548 h 5082447"/>
              <a:gd name="connsiteX1" fmla="*/ 3998896 w 5489562"/>
              <a:gd name="connsiteY1" fmla="*/ 127117 h 5082447"/>
              <a:gd name="connsiteX2" fmla="*/ 5431392 w 5489562"/>
              <a:gd name="connsiteY2" fmla="*/ 2115415 h 5082447"/>
              <a:gd name="connsiteX3" fmla="*/ 5431448 w 5489562"/>
              <a:gd name="connsiteY3" fmla="*/ 2115409 h 5082447"/>
              <a:gd name="connsiteX4" fmla="*/ 5461996 w 5489562"/>
              <a:gd name="connsiteY4" fmla="*/ 2419869 h 5082447"/>
              <a:gd name="connsiteX5" fmla="*/ 4456638 w 5489562"/>
              <a:gd name="connsiteY5" fmla="*/ 4655376 h 5082447"/>
              <a:gd name="connsiteX6" fmla="*/ 4208507 w 5489562"/>
              <a:gd name="connsiteY6" fmla="*/ 4834243 h 5082447"/>
              <a:gd name="connsiteX7" fmla="*/ 1769427 w 5489562"/>
              <a:gd name="connsiteY7" fmla="*/ 5080899 h 5082447"/>
              <a:gd name="connsiteX8" fmla="*/ 1490507 w 5489562"/>
              <a:gd name="connsiteY8" fmla="*/ 4955331 h 5082447"/>
              <a:gd name="connsiteX9" fmla="*/ 57943 w 5489562"/>
              <a:gd name="connsiteY9" fmla="*/ 2966363 h 5082447"/>
              <a:gd name="connsiteX10" fmla="*/ 27156 w 5489562"/>
              <a:gd name="connsiteY10" fmla="*/ 2661927 h 5082447"/>
              <a:gd name="connsiteX11" fmla="*/ 1032582 w 5489562"/>
              <a:gd name="connsiteY11" fmla="*/ 427090 h 5082447"/>
              <a:gd name="connsiteX12" fmla="*/ 1280715 w 5489562"/>
              <a:gd name="connsiteY12" fmla="*/ 248223 h 50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9562" h="5082447">
                <a:moveTo>
                  <a:pt x="3719977" y="1548"/>
                </a:moveTo>
                <a:cubicBezTo>
                  <a:pt x="3828191" y="-9395"/>
                  <a:pt x="3934643" y="38225"/>
                  <a:pt x="3998896" y="127117"/>
                </a:cubicBezTo>
                <a:lnTo>
                  <a:pt x="5431392" y="2115415"/>
                </a:lnTo>
                <a:lnTo>
                  <a:pt x="5431448" y="2115409"/>
                </a:lnTo>
                <a:cubicBezTo>
                  <a:pt x="5495937" y="2204277"/>
                  <a:pt x="5507698" y="2320577"/>
                  <a:pt x="5461996" y="2419869"/>
                </a:cubicBezTo>
                <a:lnTo>
                  <a:pt x="4456638" y="4655376"/>
                </a:lnTo>
                <a:cubicBezTo>
                  <a:pt x="4411486" y="4755331"/>
                  <a:pt x="4316958" y="4823276"/>
                  <a:pt x="4208507" y="4834243"/>
                </a:cubicBezTo>
                <a:lnTo>
                  <a:pt x="1769427" y="5080899"/>
                </a:lnTo>
                <a:cubicBezTo>
                  <a:pt x="1661211" y="5091843"/>
                  <a:pt x="1554761" y="5044223"/>
                  <a:pt x="1490507" y="4955331"/>
                </a:cubicBezTo>
                <a:lnTo>
                  <a:pt x="57943" y="2966363"/>
                </a:lnTo>
                <a:cubicBezTo>
                  <a:pt x="-6238" y="2878183"/>
                  <a:pt x="-17999" y="2761882"/>
                  <a:pt x="27156" y="2661927"/>
                </a:cubicBezTo>
                <a:lnTo>
                  <a:pt x="1032582" y="427090"/>
                </a:lnTo>
                <a:cubicBezTo>
                  <a:pt x="1077734" y="327135"/>
                  <a:pt x="1172262" y="259190"/>
                  <a:pt x="1280715" y="248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645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0B78A0-59ED-D067-D1A1-F8386583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8803B-955F-40A0-8332-C6DE7B4E0027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7FFBE2-D00A-EFA0-28BC-84E61BA8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BCDC9-DA8D-CE1E-B931-6EBE6DD5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355B-1253-4AB2-A6D2-A3A2D0AE72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03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Part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84312C-DA93-FD42-C95A-8A01790E7E2C}"/>
              </a:ext>
            </a:extLst>
          </p:cNvPr>
          <p:cNvSpPr/>
          <p:nvPr userDrawn="1"/>
        </p:nvSpPr>
        <p:spPr>
          <a:xfrm>
            <a:off x="161417" y="150459"/>
            <a:ext cx="11848657" cy="6557082"/>
          </a:xfrm>
          <a:prstGeom prst="roundRect">
            <a:avLst>
              <a:gd name="adj" fmla="val 25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BBF082E-26D6-85E5-949A-3B1CE6313DF3}"/>
              </a:ext>
            </a:extLst>
          </p:cNvPr>
          <p:cNvSpPr/>
          <p:nvPr userDrawn="1"/>
        </p:nvSpPr>
        <p:spPr>
          <a:xfrm>
            <a:off x="9664700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6A262C70-12DC-DD11-9B7B-3A903F0BC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2" y="6057201"/>
            <a:ext cx="1853940" cy="461631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6150147-F861-D8EF-F324-AA84C5E3A873}"/>
              </a:ext>
            </a:extLst>
          </p:cNvPr>
          <p:cNvSpPr>
            <a:spLocks noChangeAspect="1"/>
          </p:cNvSpPr>
          <p:nvPr userDrawn="1"/>
        </p:nvSpPr>
        <p:spPr>
          <a:xfrm>
            <a:off x="9531790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20D229D-C630-F6FC-C77C-76C067D19837}"/>
              </a:ext>
            </a:extLst>
          </p:cNvPr>
          <p:cNvSpPr>
            <a:spLocks noChangeAspect="1"/>
          </p:cNvSpPr>
          <p:nvPr userDrawn="1"/>
        </p:nvSpPr>
        <p:spPr>
          <a:xfrm>
            <a:off x="9381724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B7C365-08AA-9C96-7545-089D967157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94" y="2104300"/>
            <a:ext cx="4276725" cy="2073275"/>
          </a:xfrm>
        </p:spPr>
        <p:txBody>
          <a:bodyPr>
            <a:normAutofit/>
          </a:bodyPr>
          <a:lstStyle>
            <a:lvl1pPr marL="0" indent="0">
              <a:buNone/>
              <a:defRPr lang="fr-FR" sz="6000" b="1" kern="1200" dirty="0">
                <a:solidFill>
                  <a:schemeClr val="bg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6C9042A9-8FA0-47EF-BF71-D44CDC4FC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95" y="642665"/>
            <a:ext cx="2009905" cy="14257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11500" b="1" kern="1200" dirty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25E087FD-672C-3011-FE30-B308F9AAEC43}"/>
              </a:ext>
            </a:extLst>
          </p:cNvPr>
          <p:cNvSpPr/>
          <p:nvPr userDrawn="1"/>
        </p:nvSpPr>
        <p:spPr>
          <a:xfrm>
            <a:off x="-24412" y="-9131"/>
            <a:ext cx="590057" cy="834566"/>
          </a:xfrm>
          <a:custGeom>
            <a:avLst/>
            <a:gdLst>
              <a:gd name="connsiteX0" fmla="*/ 1003160 w 1172358"/>
              <a:gd name="connsiteY0" fmla="*/ 0 h 1658162"/>
              <a:gd name="connsiteX1" fmla="*/ 1099887 w 1172358"/>
              <a:gd name="connsiteY1" fmla="*/ 0 h 1658162"/>
              <a:gd name="connsiteX2" fmla="*/ 1109297 w 1172358"/>
              <a:gd name="connsiteY2" fmla="*/ 29739 h 1658162"/>
              <a:gd name="connsiteX3" fmla="*/ 1064403 w 1172358"/>
              <a:gd name="connsiteY3" fmla="*/ 1052657 h 1658162"/>
              <a:gd name="connsiteX4" fmla="*/ 525188 w 1172358"/>
              <a:gd name="connsiteY4" fmla="*/ 1582702 h 1658162"/>
              <a:gd name="connsiteX5" fmla="*/ 88983 w 1172358"/>
              <a:gd name="connsiteY5" fmla="*/ 1658162 h 1658162"/>
              <a:gd name="connsiteX6" fmla="*/ 0 w 1172358"/>
              <a:gd name="connsiteY6" fmla="*/ 1650576 h 1658162"/>
              <a:gd name="connsiteX7" fmla="*/ 0 w 1172358"/>
              <a:gd name="connsiteY7" fmla="*/ 1563739 h 1658162"/>
              <a:gd name="connsiteX8" fmla="*/ 2741 w 1172358"/>
              <a:gd name="connsiteY8" fmla="*/ 1564023 h 1658162"/>
              <a:gd name="connsiteX9" fmla="*/ 979590 w 1172358"/>
              <a:gd name="connsiteY9" fmla="*/ 1016151 h 1658162"/>
              <a:gd name="connsiteX10" fmla="*/ 1020234 w 1172358"/>
              <a:gd name="connsiteY10" fmla="*/ 54106 h 16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358" h="1658162">
                <a:moveTo>
                  <a:pt x="1003160" y="0"/>
                </a:moveTo>
                <a:lnTo>
                  <a:pt x="1099887" y="0"/>
                </a:lnTo>
                <a:lnTo>
                  <a:pt x="1109297" y="29739"/>
                </a:lnTo>
                <a:cubicBezTo>
                  <a:pt x="1206949" y="386677"/>
                  <a:pt x="1190585" y="759521"/>
                  <a:pt x="1064403" y="1052657"/>
                </a:cubicBezTo>
                <a:cubicBezTo>
                  <a:pt x="955622" y="1305390"/>
                  <a:pt x="769151" y="1488691"/>
                  <a:pt x="525188" y="1582702"/>
                </a:cubicBezTo>
                <a:cubicBezTo>
                  <a:pt x="394629" y="1633013"/>
                  <a:pt x="248871" y="1658162"/>
                  <a:pt x="88983" y="1658162"/>
                </a:cubicBezTo>
                <a:lnTo>
                  <a:pt x="0" y="1650576"/>
                </a:lnTo>
                <a:lnTo>
                  <a:pt x="0" y="1563739"/>
                </a:lnTo>
                <a:lnTo>
                  <a:pt x="2741" y="1564023"/>
                </a:lnTo>
                <a:cubicBezTo>
                  <a:pt x="619328" y="1600547"/>
                  <a:pt x="876086" y="1256586"/>
                  <a:pt x="979590" y="1016151"/>
                </a:cubicBezTo>
                <a:cubicBezTo>
                  <a:pt x="1097654" y="741880"/>
                  <a:pt x="1112468" y="391239"/>
                  <a:pt x="1020234" y="541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93C3E28-8533-98E3-1F63-2B14904484E2}"/>
              </a:ext>
            </a:extLst>
          </p:cNvPr>
          <p:cNvSpPr/>
          <p:nvPr userDrawn="1"/>
        </p:nvSpPr>
        <p:spPr>
          <a:xfrm>
            <a:off x="8842776" y="-9131"/>
            <a:ext cx="3378958" cy="6051825"/>
          </a:xfrm>
          <a:custGeom>
            <a:avLst/>
            <a:gdLst>
              <a:gd name="connsiteX0" fmla="*/ 577377 w 3378958"/>
              <a:gd name="connsiteY0" fmla="*/ 0 h 6051825"/>
              <a:gd name="connsiteX1" fmla="*/ 693196 w 3378958"/>
              <a:gd name="connsiteY1" fmla="*/ 0 h 6051825"/>
              <a:gd name="connsiteX2" fmla="*/ 651359 w 3378958"/>
              <a:gd name="connsiteY2" fmla="*/ 43778 h 6051825"/>
              <a:gd name="connsiteX3" fmla="*/ 91218 w 3378958"/>
              <a:gd name="connsiteY3" fmla="*/ 1941269 h 6051825"/>
              <a:gd name="connsiteX4" fmla="*/ 3027423 w 3378958"/>
              <a:gd name="connsiteY4" fmla="*/ 5840528 h 6051825"/>
              <a:gd name="connsiteX5" fmla="*/ 3378958 w 3378958"/>
              <a:gd name="connsiteY5" fmla="*/ 5964990 h 6051825"/>
              <a:gd name="connsiteX6" fmla="*/ 3378958 w 3378958"/>
              <a:gd name="connsiteY6" fmla="*/ 6051825 h 6051825"/>
              <a:gd name="connsiteX7" fmla="*/ 3006801 w 3378958"/>
              <a:gd name="connsiteY7" fmla="*/ 5921974 h 6051825"/>
              <a:gd name="connsiteX8" fmla="*/ 2601312 w 3378958"/>
              <a:gd name="connsiteY8" fmla="*/ 5734489 h 6051825"/>
              <a:gd name="connsiteX9" fmla="*/ 1276591 w 3378958"/>
              <a:gd name="connsiteY9" fmla="*/ 4714809 h 6051825"/>
              <a:gd name="connsiteX10" fmla="*/ 9616 w 3378958"/>
              <a:gd name="connsiteY10" fmla="*/ 1947327 h 6051825"/>
              <a:gd name="connsiteX11" fmla="*/ 404782 w 3378958"/>
              <a:gd name="connsiteY11" fmla="*/ 227692 h 6051825"/>
              <a:gd name="connsiteX12" fmla="*/ 541379 w 3378958"/>
              <a:gd name="connsiteY12" fmla="*/ 40087 h 60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8958" h="6051825">
                <a:moveTo>
                  <a:pt x="577377" y="0"/>
                </a:moveTo>
                <a:lnTo>
                  <a:pt x="693196" y="0"/>
                </a:lnTo>
                <a:lnTo>
                  <a:pt x="651359" y="43778"/>
                </a:lnTo>
                <a:cubicBezTo>
                  <a:pt x="234789" y="523936"/>
                  <a:pt x="34344" y="1175744"/>
                  <a:pt x="91218" y="1941269"/>
                </a:cubicBezTo>
                <a:cubicBezTo>
                  <a:pt x="203009" y="3446054"/>
                  <a:pt x="1313475" y="5138954"/>
                  <a:pt x="3027423" y="5840528"/>
                </a:cubicBezTo>
                <a:lnTo>
                  <a:pt x="3378958" y="5964990"/>
                </a:lnTo>
                <a:lnTo>
                  <a:pt x="3378958" y="6051825"/>
                </a:lnTo>
                <a:lnTo>
                  <a:pt x="3006801" y="5921974"/>
                </a:lnTo>
                <a:cubicBezTo>
                  <a:pt x="2869312" y="5866339"/>
                  <a:pt x="2734067" y="5803820"/>
                  <a:pt x="2601312" y="5734489"/>
                </a:cubicBezTo>
                <a:cubicBezTo>
                  <a:pt x="2109772" y="5477778"/>
                  <a:pt x="1664077" y="5134713"/>
                  <a:pt x="1276591" y="4714809"/>
                </a:cubicBezTo>
                <a:cubicBezTo>
                  <a:pt x="543011" y="3919839"/>
                  <a:pt x="81213" y="2911134"/>
                  <a:pt x="9616" y="1947327"/>
                </a:cubicBezTo>
                <a:cubicBezTo>
                  <a:pt x="-39041" y="1292421"/>
                  <a:pt x="97604" y="697773"/>
                  <a:pt x="404782" y="227692"/>
                </a:cubicBezTo>
                <a:cubicBezTo>
                  <a:pt x="447385" y="162495"/>
                  <a:pt x="492927" y="99954"/>
                  <a:pt x="541379" y="400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E547D39-1A54-3AF6-4BF8-028312947A5A}"/>
              </a:ext>
            </a:extLst>
          </p:cNvPr>
          <p:cNvSpPr>
            <a:spLocks noChangeAspect="1"/>
          </p:cNvSpPr>
          <p:nvPr userDrawn="1"/>
        </p:nvSpPr>
        <p:spPr>
          <a:xfrm>
            <a:off x="11722383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Graphique 12">
            <a:extLst>
              <a:ext uri="{FF2B5EF4-FFF2-40B4-BE49-F238E27FC236}">
                <a16:creationId xmlns:a16="http://schemas.microsoft.com/office/drawing/2014/main" id="{E3CB8D51-CE5E-43D1-1E91-DC6C16598B21}"/>
              </a:ext>
            </a:extLst>
          </p:cNvPr>
          <p:cNvSpPr/>
          <p:nvPr userDrawn="1"/>
        </p:nvSpPr>
        <p:spPr>
          <a:xfrm rot="21253530">
            <a:off x="6398142" y="858588"/>
            <a:ext cx="5514477" cy="4857323"/>
          </a:xfrm>
          <a:custGeom>
            <a:avLst/>
            <a:gdLst>
              <a:gd name="connsiteX0" fmla="*/ 3407360 w 3433160"/>
              <a:gd name="connsiteY0" fmla="*/ 1416558 h 3024034"/>
              <a:gd name="connsiteX1" fmla="*/ 2644599 w 3433160"/>
              <a:gd name="connsiteY1" fmla="*/ 95250 h 3024034"/>
              <a:gd name="connsiteX2" fmla="*/ 2479698 w 3433160"/>
              <a:gd name="connsiteY2" fmla="*/ 0 h 3024034"/>
              <a:gd name="connsiteX3" fmla="*/ 953336 w 3433160"/>
              <a:gd name="connsiteY3" fmla="*/ 0 h 3024034"/>
              <a:gd name="connsiteX4" fmla="*/ 788435 w 3433160"/>
              <a:gd name="connsiteY4" fmla="*/ 95250 h 3024034"/>
              <a:gd name="connsiteX5" fmla="*/ 25673 w 3433160"/>
              <a:gd name="connsiteY5" fmla="*/ 1416558 h 3024034"/>
              <a:gd name="connsiteX6" fmla="*/ 25673 w 3433160"/>
              <a:gd name="connsiteY6" fmla="*/ 1607058 h 3024034"/>
              <a:gd name="connsiteX7" fmla="*/ 788435 w 3433160"/>
              <a:gd name="connsiteY7" fmla="*/ 2928785 h 3024034"/>
              <a:gd name="connsiteX8" fmla="*/ 953336 w 3433160"/>
              <a:gd name="connsiteY8" fmla="*/ 3024035 h 3024034"/>
              <a:gd name="connsiteX9" fmla="*/ 2479584 w 3433160"/>
              <a:gd name="connsiteY9" fmla="*/ 3024035 h 3024034"/>
              <a:gd name="connsiteX10" fmla="*/ 2644484 w 3433160"/>
              <a:gd name="connsiteY10" fmla="*/ 2928785 h 3024034"/>
              <a:gd name="connsiteX11" fmla="*/ 3407246 w 3433160"/>
              <a:gd name="connsiteY11" fmla="*/ 1607058 h 3024034"/>
              <a:gd name="connsiteX12" fmla="*/ 3407395 w 3433160"/>
              <a:gd name="connsiteY12" fmla="*/ 1416558 h 302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3160" h="3024034">
                <a:moveTo>
                  <a:pt x="3407360" y="1416558"/>
                </a:moveTo>
                <a:lnTo>
                  <a:pt x="2644599" y="95250"/>
                </a:lnTo>
                <a:cubicBezTo>
                  <a:pt x="2610368" y="36165"/>
                  <a:pt x="2547413" y="0"/>
                  <a:pt x="2479698" y="0"/>
                </a:cubicBezTo>
                <a:lnTo>
                  <a:pt x="953336" y="0"/>
                </a:lnTo>
                <a:cubicBezTo>
                  <a:pt x="885472" y="0"/>
                  <a:pt x="822664" y="36165"/>
                  <a:pt x="788435" y="95250"/>
                </a:cubicBezTo>
                <a:lnTo>
                  <a:pt x="25673" y="1416558"/>
                </a:lnTo>
                <a:cubicBezTo>
                  <a:pt x="-8558" y="1475643"/>
                  <a:pt x="-8558" y="1548418"/>
                  <a:pt x="25673" y="1607058"/>
                </a:cubicBezTo>
                <a:lnTo>
                  <a:pt x="788435" y="2928785"/>
                </a:lnTo>
                <a:cubicBezTo>
                  <a:pt x="822666" y="2987871"/>
                  <a:pt x="885620" y="3024035"/>
                  <a:pt x="953336" y="3024035"/>
                </a:cubicBezTo>
                <a:lnTo>
                  <a:pt x="2479584" y="3024035"/>
                </a:lnTo>
                <a:cubicBezTo>
                  <a:pt x="2547447" y="3024035"/>
                  <a:pt x="2610255" y="2987870"/>
                  <a:pt x="2644484" y="2928785"/>
                </a:cubicBezTo>
                <a:lnTo>
                  <a:pt x="3407246" y="1607058"/>
                </a:lnTo>
                <a:cubicBezTo>
                  <a:pt x="3441774" y="1548418"/>
                  <a:pt x="3441774" y="1475643"/>
                  <a:pt x="3407395" y="14165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9A7D3E31-B6EB-232B-85AC-AA979C3A4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777" y="642665"/>
            <a:ext cx="5489562" cy="5082447"/>
          </a:xfrm>
          <a:custGeom>
            <a:avLst/>
            <a:gdLst>
              <a:gd name="connsiteX0" fmla="*/ 3719977 w 5489562"/>
              <a:gd name="connsiteY0" fmla="*/ 1548 h 5082447"/>
              <a:gd name="connsiteX1" fmla="*/ 3998896 w 5489562"/>
              <a:gd name="connsiteY1" fmla="*/ 127117 h 5082447"/>
              <a:gd name="connsiteX2" fmla="*/ 5431392 w 5489562"/>
              <a:gd name="connsiteY2" fmla="*/ 2115415 h 5082447"/>
              <a:gd name="connsiteX3" fmla="*/ 5431448 w 5489562"/>
              <a:gd name="connsiteY3" fmla="*/ 2115409 h 5082447"/>
              <a:gd name="connsiteX4" fmla="*/ 5461996 w 5489562"/>
              <a:gd name="connsiteY4" fmla="*/ 2419869 h 5082447"/>
              <a:gd name="connsiteX5" fmla="*/ 4456638 w 5489562"/>
              <a:gd name="connsiteY5" fmla="*/ 4655376 h 5082447"/>
              <a:gd name="connsiteX6" fmla="*/ 4208507 w 5489562"/>
              <a:gd name="connsiteY6" fmla="*/ 4834243 h 5082447"/>
              <a:gd name="connsiteX7" fmla="*/ 1769427 w 5489562"/>
              <a:gd name="connsiteY7" fmla="*/ 5080899 h 5082447"/>
              <a:gd name="connsiteX8" fmla="*/ 1490507 w 5489562"/>
              <a:gd name="connsiteY8" fmla="*/ 4955331 h 5082447"/>
              <a:gd name="connsiteX9" fmla="*/ 57943 w 5489562"/>
              <a:gd name="connsiteY9" fmla="*/ 2966363 h 5082447"/>
              <a:gd name="connsiteX10" fmla="*/ 27156 w 5489562"/>
              <a:gd name="connsiteY10" fmla="*/ 2661927 h 5082447"/>
              <a:gd name="connsiteX11" fmla="*/ 1032582 w 5489562"/>
              <a:gd name="connsiteY11" fmla="*/ 427090 h 5082447"/>
              <a:gd name="connsiteX12" fmla="*/ 1280715 w 5489562"/>
              <a:gd name="connsiteY12" fmla="*/ 248223 h 50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9562" h="5082447">
                <a:moveTo>
                  <a:pt x="3719977" y="1548"/>
                </a:moveTo>
                <a:cubicBezTo>
                  <a:pt x="3828191" y="-9395"/>
                  <a:pt x="3934643" y="38225"/>
                  <a:pt x="3998896" y="127117"/>
                </a:cubicBezTo>
                <a:lnTo>
                  <a:pt x="5431392" y="2115415"/>
                </a:lnTo>
                <a:lnTo>
                  <a:pt x="5431448" y="2115409"/>
                </a:lnTo>
                <a:cubicBezTo>
                  <a:pt x="5495937" y="2204277"/>
                  <a:pt x="5507698" y="2320577"/>
                  <a:pt x="5461996" y="2419869"/>
                </a:cubicBezTo>
                <a:lnTo>
                  <a:pt x="4456638" y="4655376"/>
                </a:lnTo>
                <a:cubicBezTo>
                  <a:pt x="4411486" y="4755331"/>
                  <a:pt x="4316958" y="4823276"/>
                  <a:pt x="4208507" y="4834243"/>
                </a:cubicBezTo>
                <a:lnTo>
                  <a:pt x="1769427" y="5080899"/>
                </a:lnTo>
                <a:cubicBezTo>
                  <a:pt x="1661211" y="5091843"/>
                  <a:pt x="1554761" y="5044223"/>
                  <a:pt x="1490507" y="4955331"/>
                </a:cubicBezTo>
                <a:lnTo>
                  <a:pt x="57943" y="2966363"/>
                </a:lnTo>
                <a:cubicBezTo>
                  <a:pt x="-6238" y="2878183"/>
                  <a:pt x="-17999" y="2761882"/>
                  <a:pt x="27156" y="2661927"/>
                </a:cubicBezTo>
                <a:lnTo>
                  <a:pt x="1032582" y="427090"/>
                </a:lnTo>
                <a:cubicBezTo>
                  <a:pt x="1077734" y="327135"/>
                  <a:pt x="1172262" y="259190"/>
                  <a:pt x="1280715" y="248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02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-Part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84312C-DA93-FD42-C95A-8A01790E7E2C}"/>
              </a:ext>
            </a:extLst>
          </p:cNvPr>
          <p:cNvSpPr/>
          <p:nvPr userDrawn="1"/>
        </p:nvSpPr>
        <p:spPr>
          <a:xfrm>
            <a:off x="161417" y="150459"/>
            <a:ext cx="11848657" cy="6557082"/>
          </a:xfrm>
          <a:prstGeom prst="roundRect">
            <a:avLst>
              <a:gd name="adj" fmla="val 25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BBF082E-26D6-85E5-949A-3B1CE6313DF3}"/>
              </a:ext>
            </a:extLst>
          </p:cNvPr>
          <p:cNvSpPr/>
          <p:nvPr userDrawn="1"/>
        </p:nvSpPr>
        <p:spPr>
          <a:xfrm>
            <a:off x="9664700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6A262C70-12DC-DD11-9B7B-3A903F0BC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2" y="6057201"/>
            <a:ext cx="1853940" cy="461631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6150147-F861-D8EF-F324-AA84C5E3A873}"/>
              </a:ext>
            </a:extLst>
          </p:cNvPr>
          <p:cNvSpPr>
            <a:spLocks noChangeAspect="1"/>
          </p:cNvSpPr>
          <p:nvPr userDrawn="1"/>
        </p:nvSpPr>
        <p:spPr>
          <a:xfrm>
            <a:off x="9531790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20D229D-C630-F6FC-C77C-76C067D19837}"/>
              </a:ext>
            </a:extLst>
          </p:cNvPr>
          <p:cNvSpPr>
            <a:spLocks noChangeAspect="1"/>
          </p:cNvSpPr>
          <p:nvPr userDrawn="1"/>
        </p:nvSpPr>
        <p:spPr>
          <a:xfrm>
            <a:off x="9381724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B7C365-08AA-9C96-7545-089D967157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94" y="2104300"/>
            <a:ext cx="4276725" cy="2073275"/>
          </a:xfrm>
        </p:spPr>
        <p:txBody>
          <a:bodyPr>
            <a:normAutofit/>
          </a:bodyPr>
          <a:lstStyle>
            <a:lvl1pPr marL="0" indent="0">
              <a:buNone/>
              <a:defRPr lang="fr-FR" sz="6000" b="1" kern="1200" dirty="0">
                <a:solidFill>
                  <a:schemeClr val="bg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6C9042A9-8FA0-47EF-BF71-D44CDC4FC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95" y="642665"/>
            <a:ext cx="2009905" cy="14257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11500" b="1" kern="1200" dirty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25E087FD-672C-3011-FE30-B308F9AAEC43}"/>
              </a:ext>
            </a:extLst>
          </p:cNvPr>
          <p:cNvSpPr/>
          <p:nvPr userDrawn="1"/>
        </p:nvSpPr>
        <p:spPr>
          <a:xfrm>
            <a:off x="-24412" y="-9131"/>
            <a:ext cx="590057" cy="834566"/>
          </a:xfrm>
          <a:custGeom>
            <a:avLst/>
            <a:gdLst>
              <a:gd name="connsiteX0" fmla="*/ 1003160 w 1172358"/>
              <a:gd name="connsiteY0" fmla="*/ 0 h 1658162"/>
              <a:gd name="connsiteX1" fmla="*/ 1099887 w 1172358"/>
              <a:gd name="connsiteY1" fmla="*/ 0 h 1658162"/>
              <a:gd name="connsiteX2" fmla="*/ 1109297 w 1172358"/>
              <a:gd name="connsiteY2" fmla="*/ 29739 h 1658162"/>
              <a:gd name="connsiteX3" fmla="*/ 1064403 w 1172358"/>
              <a:gd name="connsiteY3" fmla="*/ 1052657 h 1658162"/>
              <a:gd name="connsiteX4" fmla="*/ 525188 w 1172358"/>
              <a:gd name="connsiteY4" fmla="*/ 1582702 h 1658162"/>
              <a:gd name="connsiteX5" fmla="*/ 88983 w 1172358"/>
              <a:gd name="connsiteY5" fmla="*/ 1658162 h 1658162"/>
              <a:gd name="connsiteX6" fmla="*/ 0 w 1172358"/>
              <a:gd name="connsiteY6" fmla="*/ 1650576 h 1658162"/>
              <a:gd name="connsiteX7" fmla="*/ 0 w 1172358"/>
              <a:gd name="connsiteY7" fmla="*/ 1563739 h 1658162"/>
              <a:gd name="connsiteX8" fmla="*/ 2741 w 1172358"/>
              <a:gd name="connsiteY8" fmla="*/ 1564023 h 1658162"/>
              <a:gd name="connsiteX9" fmla="*/ 979590 w 1172358"/>
              <a:gd name="connsiteY9" fmla="*/ 1016151 h 1658162"/>
              <a:gd name="connsiteX10" fmla="*/ 1020234 w 1172358"/>
              <a:gd name="connsiteY10" fmla="*/ 54106 h 16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358" h="1658162">
                <a:moveTo>
                  <a:pt x="1003160" y="0"/>
                </a:moveTo>
                <a:lnTo>
                  <a:pt x="1099887" y="0"/>
                </a:lnTo>
                <a:lnTo>
                  <a:pt x="1109297" y="29739"/>
                </a:lnTo>
                <a:cubicBezTo>
                  <a:pt x="1206949" y="386677"/>
                  <a:pt x="1190585" y="759521"/>
                  <a:pt x="1064403" y="1052657"/>
                </a:cubicBezTo>
                <a:cubicBezTo>
                  <a:pt x="955622" y="1305390"/>
                  <a:pt x="769151" y="1488691"/>
                  <a:pt x="525188" y="1582702"/>
                </a:cubicBezTo>
                <a:cubicBezTo>
                  <a:pt x="394629" y="1633013"/>
                  <a:pt x="248871" y="1658162"/>
                  <a:pt x="88983" y="1658162"/>
                </a:cubicBezTo>
                <a:lnTo>
                  <a:pt x="0" y="1650576"/>
                </a:lnTo>
                <a:lnTo>
                  <a:pt x="0" y="1563739"/>
                </a:lnTo>
                <a:lnTo>
                  <a:pt x="2741" y="1564023"/>
                </a:lnTo>
                <a:cubicBezTo>
                  <a:pt x="619328" y="1600547"/>
                  <a:pt x="876086" y="1256586"/>
                  <a:pt x="979590" y="1016151"/>
                </a:cubicBezTo>
                <a:cubicBezTo>
                  <a:pt x="1097654" y="741880"/>
                  <a:pt x="1112468" y="391239"/>
                  <a:pt x="1020234" y="541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93C3E28-8533-98E3-1F63-2B14904484E2}"/>
              </a:ext>
            </a:extLst>
          </p:cNvPr>
          <p:cNvSpPr/>
          <p:nvPr userDrawn="1"/>
        </p:nvSpPr>
        <p:spPr>
          <a:xfrm>
            <a:off x="8842776" y="-9131"/>
            <a:ext cx="3378958" cy="6051825"/>
          </a:xfrm>
          <a:custGeom>
            <a:avLst/>
            <a:gdLst>
              <a:gd name="connsiteX0" fmla="*/ 577377 w 3378958"/>
              <a:gd name="connsiteY0" fmla="*/ 0 h 6051825"/>
              <a:gd name="connsiteX1" fmla="*/ 693196 w 3378958"/>
              <a:gd name="connsiteY1" fmla="*/ 0 h 6051825"/>
              <a:gd name="connsiteX2" fmla="*/ 651359 w 3378958"/>
              <a:gd name="connsiteY2" fmla="*/ 43778 h 6051825"/>
              <a:gd name="connsiteX3" fmla="*/ 91218 w 3378958"/>
              <a:gd name="connsiteY3" fmla="*/ 1941269 h 6051825"/>
              <a:gd name="connsiteX4" fmla="*/ 3027423 w 3378958"/>
              <a:gd name="connsiteY4" fmla="*/ 5840528 h 6051825"/>
              <a:gd name="connsiteX5" fmla="*/ 3378958 w 3378958"/>
              <a:gd name="connsiteY5" fmla="*/ 5964990 h 6051825"/>
              <a:gd name="connsiteX6" fmla="*/ 3378958 w 3378958"/>
              <a:gd name="connsiteY6" fmla="*/ 6051825 h 6051825"/>
              <a:gd name="connsiteX7" fmla="*/ 3006801 w 3378958"/>
              <a:gd name="connsiteY7" fmla="*/ 5921974 h 6051825"/>
              <a:gd name="connsiteX8" fmla="*/ 2601312 w 3378958"/>
              <a:gd name="connsiteY8" fmla="*/ 5734489 h 6051825"/>
              <a:gd name="connsiteX9" fmla="*/ 1276591 w 3378958"/>
              <a:gd name="connsiteY9" fmla="*/ 4714809 h 6051825"/>
              <a:gd name="connsiteX10" fmla="*/ 9616 w 3378958"/>
              <a:gd name="connsiteY10" fmla="*/ 1947327 h 6051825"/>
              <a:gd name="connsiteX11" fmla="*/ 404782 w 3378958"/>
              <a:gd name="connsiteY11" fmla="*/ 227692 h 6051825"/>
              <a:gd name="connsiteX12" fmla="*/ 541379 w 3378958"/>
              <a:gd name="connsiteY12" fmla="*/ 40087 h 60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8958" h="6051825">
                <a:moveTo>
                  <a:pt x="577377" y="0"/>
                </a:moveTo>
                <a:lnTo>
                  <a:pt x="693196" y="0"/>
                </a:lnTo>
                <a:lnTo>
                  <a:pt x="651359" y="43778"/>
                </a:lnTo>
                <a:cubicBezTo>
                  <a:pt x="234789" y="523936"/>
                  <a:pt x="34344" y="1175744"/>
                  <a:pt x="91218" y="1941269"/>
                </a:cubicBezTo>
                <a:cubicBezTo>
                  <a:pt x="203009" y="3446054"/>
                  <a:pt x="1313475" y="5138954"/>
                  <a:pt x="3027423" y="5840528"/>
                </a:cubicBezTo>
                <a:lnTo>
                  <a:pt x="3378958" y="5964990"/>
                </a:lnTo>
                <a:lnTo>
                  <a:pt x="3378958" y="6051825"/>
                </a:lnTo>
                <a:lnTo>
                  <a:pt x="3006801" y="5921974"/>
                </a:lnTo>
                <a:cubicBezTo>
                  <a:pt x="2869312" y="5866339"/>
                  <a:pt x="2734067" y="5803820"/>
                  <a:pt x="2601312" y="5734489"/>
                </a:cubicBezTo>
                <a:cubicBezTo>
                  <a:pt x="2109772" y="5477778"/>
                  <a:pt x="1664077" y="5134713"/>
                  <a:pt x="1276591" y="4714809"/>
                </a:cubicBezTo>
                <a:cubicBezTo>
                  <a:pt x="543011" y="3919839"/>
                  <a:pt x="81213" y="2911134"/>
                  <a:pt x="9616" y="1947327"/>
                </a:cubicBezTo>
                <a:cubicBezTo>
                  <a:pt x="-39041" y="1292421"/>
                  <a:pt x="97604" y="697773"/>
                  <a:pt x="404782" y="227692"/>
                </a:cubicBezTo>
                <a:cubicBezTo>
                  <a:pt x="447385" y="162495"/>
                  <a:pt x="492927" y="99954"/>
                  <a:pt x="541379" y="4008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E547D39-1A54-3AF6-4BF8-028312947A5A}"/>
              </a:ext>
            </a:extLst>
          </p:cNvPr>
          <p:cNvSpPr>
            <a:spLocks noChangeAspect="1"/>
          </p:cNvSpPr>
          <p:nvPr userDrawn="1"/>
        </p:nvSpPr>
        <p:spPr>
          <a:xfrm>
            <a:off x="11722383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Graphique 12">
            <a:extLst>
              <a:ext uri="{FF2B5EF4-FFF2-40B4-BE49-F238E27FC236}">
                <a16:creationId xmlns:a16="http://schemas.microsoft.com/office/drawing/2014/main" id="{E3CB8D51-CE5E-43D1-1E91-DC6C16598B21}"/>
              </a:ext>
            </a:extLst>
          </p:cNvPr>
          <p:cNvSpPr/>
          <p:nvPr userDrawn="1"/>
        </p:nvSpPr>
        <p:spPr>
          <a:xfrm rot="21253530">
            <a:off x="6398142" y="858588"/>
            <a:ext cx="5514477" cy="4857323"/>
          </a:xfrm>
          <a:custGeom>
            <a:avLst/>
            <a:gdLst>
              <a:gd name="connsiteX0" fmla="*/ 3407360 w 3433160"/>
              <a:gd name="connsiteY0" fmla="*/ 1416558 h 3024034"/>
              <a:gd name="connsiteX1" fmla="*/ 2644599 w 3433160"/>
              <a:gd name="connsiteY1" fmla="*/ 95250 h 3024034"/>
              <a:gd name="connsiteX2" fmla="*/ 2479698 w 3433160"/>
              <a:gd name="connsiteY2" fmla="*/ 0 h 3024034"/>
              <a:gd name="connsiteX3" fmla="*/ 953336 w 3433160"/>
              <a:gd name="connsiteY3" fmla="*/ 0 h 3024034"/>
              <a:gd name="connsiteX4" fmla="*/ 788435 w 3433160"/>
              <a:gd name="connsiteY4" fmla="*/ 95250 h 3024034"/>
              <a:gd name="connsiteX5" fmla="*/ 25673 w 3433160"/>
              <a:gd name="connsiteY5" fmla="*/ 1416558 h 3024034"/>
              <a:gd name="connsiteX6" fmla="*/ 25673 w 3433160"/>
              <a:gd name="connsiteY6" fmla="*/ 1607058 h 3024034"/>
              <a:gd name="connsiteX7" fmla="*/ 788435 w 3433160"/>
              <a:gd name="connsiteY7" fmla="*/ 2928785 h 3024034"/>
              <a:gd name="connsiteX8" fmla="*/ 953336 w 3433160"/>
              <a:gd name="connsiteY8" fmla="*/ 3024035 h 3024034"/>
              <a:gd name="connsiteX9" fmla="*/ 2479584 w 3433160"/>
              <a:gd name="connsiteY9" fmla="*/ 3024035 h 3024034"/>
              <a:gd name="connsiteX10" fmla="*/ 2644484 w 3433160"/>
              <a:gd name="connsiteY10" fmla="*/ 2928785 h 3024034"/>
              <a:gd name="connsiteX11" fmla="*/ 3407246 w 3433160"/>
              <a:gd name="connsiteY11" fmla="*/ 1607058 h 3024034"/>
              <a:gd name="connsiteX12" fmla="*/ 3407395 w 3433160"/>
              <a:gd name="connsiteY12" fmla="*/ 1416558 h 302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3160" h="3024034">
                <a:moveTo>
                  <a:pt x="3407360" y="1416558"/>
                </a:moveTo>
                <a:lnTo>
                  <a:pt x="2644599" y="95250"/>
                </a:lnTo>
                <a:cubicBezTo>
                  <a:pt x="2610368" y="36165"/>
                  <a:pt x="2547413" y="0"/>
                  <a:pt x="2479698" y="0"/>
                </a:cubicBezTo>
                <a:lnTo>
                  <a:pt x="953336" y="0"/>
                </a:lnTo>
                <a:cubicBezTo>
                  <a:pt x="885472" y="0"/>
                  <a:pt x="822664" y="36165"/>
                  <a:pt x="788435" y="95250"/>
                </a:cubicBezTo>
                <a:lnTo>
                  <a:pt x="25673" y="1416558"/>
                </a:lnTo>
                <a:cubicBezTo>
                  <a:pt x="-8558" y="1475643"/>
                  <a:pt x="-8558" y="1548418"/>
                  <a:pt x="25673" y="1607058"/>
                </a:cubicBezTo>
                <a:lnTo>
                  <a:pt x="788435" y="2928785"/>
                </a:lnTo>
                <a:cubicBezTo>
                  <a:pt x="822666" y="2987871"/>
                  <a:pt x="885620" y="3024035"/>
                  <a:pt x="953336" y="3024035"/>
                </a:cubicBezTo>
                <a:lnTo>
                  <a:pt x="2479584" y="3024035"/>
                </a:lnTo>
                <a:cubicBezTo>
                  <a:pt x="2547447" y="3024035"/>
                  <a:pt x="2610255" y="2987870"/>
                  <a:pt x="2644484" y="2928785"/>
                </a:cubicBezTo>
                <a:lnTo>
                  <a:pt x="3407246" y="1607058"/>
                </a:lnTo>
                <a:cubicBezTo>
                  <a:pt x="3441774" y="1548418"/>
                  <a:pt x="3441774" y="1475643"/>
                  <a:pt x="3407395" y="14165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9A7D3E31-B6EB-232B-85AC-AA979C3A4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777" y="642665"/>
            <a:ext cx="5489562" cy="5082447"/>
          </a:xfrm>
          <a:custGeom>
            <a:avLst/>
            <a:gdLst>
              <a:gd name="connsiteX0" fmla="*/ 3719977 w 5489562"/>
              <a:gd name="connsiteY0" fmla="*/ 1548 h 5082447"/>
              <a:gd name="connsiteX1" fmla="*/ 3998896 w 5489562"/>
              <a:gd name="connsiteY1" fmla="*/ 127117 h 5082447"/>
              <a:gd name="connsiteX2" fmla="*/ 5431392 w 5489562"/>
              <a:gd name="connsiteY2" fmla="*/ 2115415 h 5082447"/>
              <a:gd name="connsiteX3" fmla="*/ 5431448 w 5489562"/>
              <a:gd name="connsiteY3" fmla="*/ 2115409 h 5082447"/>
              <a:gd name="connsiteX4" fmla="*/ 5461996 w 5489562"/>
              <a:gd name="connsiteY4" fmla="*/ 2419869 h 5082447"/>
              <a:gd name="connsiteX5" fmla="*/ 4456638 w 5489562"/>
              <a:gd name="connsiteY5" fmla="*/ 4655376 h 5082447"/>
              <a:gd name="connsiteX6" fmla="*/ 4208507 w 5489562"/>
              <a:gd name="connsiteY6" fmla="*/ 4834243 h 5082447"/>
              <a:gd name="connsiteX7" fmla="*/ 1769427 w 5489562"/>
              <a:gd name="connsiteY7" fmla="*/ 5080899 h 5082447"/>
              <a:gd name="connsiteX8" fmla="*/ 1490507 w 5489562"/>
              <a:gd name="connsiteY8" fmla="*/ 4955331 h 5082447"/>
              <a:gd name="connsiteX9" fmla="*/ 57943 w 5489562"/>
              <a:gd name="connsiteY9" fmla="*/ 2966363 h 5082447"/>
              <a:gd name="connsiteX10" fmla="*/ 27156 w 5489562"/>
              <a:gd name="connsiteY10" fmla="*/ 2661927 h 5082447"/>
              <a:gd name="connsiteX11" fmla="*/ 1032582 w 5489562"/>
              <a:gd name="connsiteY11" fmla="*/ 427090 h 5082447"/>
              <a:gd name="connsiteX12" fmla="*/ 1280715 w 5489562"/>
              <a:gd name="connsiteY12" fmla="*/ 248223 h 50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9562" h="5082447">
                <a:moveTo>
                  <a:pt x="3719977" y="1548"/>
                </a:moveTo>
                <a:cubicBezTo>
                  <a:pt x="3828191" y="-9395"/>
                  <a:pt x="3934643" y="38225"/>
                  <a:pt x="3998896" y="127117"/>
                </a:cubicBezTo>
                <a:lnTo>
                  <a:pt x="5431392" y="2115415"/>
                </a:lnTo>
                <a:lnTo>
                  <a:pt x="5431448" y="2115409"/>
                </a:lnTo>
                <a:cubicBezTo>
                  <a:pt x="5495937" y="2204277"/>
                  <a:pt x="5507698" y="2320577"/>
                  <a:pt x="5461996" y="2419869"/>
                </a:cubicBezTo>
                <a:lnTo>
                  <a:pt x="4456638" y="4655376"/>
                </a:lnTo>
                <a:cubicBezTo>
                  <a:pt x="4411486" y="4755331"/>
                  <a:pt x="4316958" y="4823276"/>
                  <a:pt x="4208507" y="4834243"/>
                </a:cubicBezTo>
                <a:lnTo>
                  <a:pt x="1769427" y="5080899"/>
                </a:lnTo>
                <a:cubicBezTo>
                  <a:pt x="1661211" y="5091843"/>
                  <a:pt x="1554761" y="5044223"/>
                  <a:pt x="1490507" y="4955331"/>
                </a:cubicBezTo>
                <a:lnTo>
                  <a:pt x="57943" y="2966363"/>
                </a:lnTo>
                <a:cubicBezTo>
                  <a:pt x="-6238" y="2878183"/>
                  <a:pt x="-17999" y="2761882"/>
                  <a:pt x="27156" y="2661927"/>
                </a:cubicBezTo>
                <a:lnTo>
                  <a:pt x="1032582" y="427090"/>
                </a:lnTo>
                <a:cubicBezTo>
                  <a:pt x="1077734" y="327135"/>
                  <a:pt x="1172262" y="259190"/>
                  <a:pt x="1280715" y="248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7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Part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BBF082E-26D6-85E5-949A-3B1CE6313DF3}"/>
              </a:ext>
            </a:extLst>
          </p:cNvPr>
          <p:cNvSpPr/>
          <p:nvPr userDrawn="1"/>
        </p:nvSpPr>
        <p:spPr>
          <a:xfrm>
            <a:off x="9664700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6A262C70-12DC-DD11-9B7B-3A903F0BC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2" y="6057201"/>
            <a:ext cx="1853940" cy="461631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6150147-F861-D8EF-F324-AA84C5E3A873}"/>
              </a:ext>
            </a:extLst>
          </p:cNvPr>
          <p:cNvSpPr>
            <a:spLocks noChangeAspect="1"/>
          </p:cNvSpPr>
          <p:nvPr userDrawn="1"/>
        </p:nvSpPr>
        <p:spPr>
          <a:xfrm>
            <a:off x="9531790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920D229D-C630-F6FC-C77C-76C067D19837}"/>
              </a:ext>
            </a:extLst>
          </p:cNvPr>
          <p:cNvSpPr>
            <a:spLocks noChangeAspect="1"/>
          </p:cNvSpPr>
          <p:nvPr userDrawn="1"/>
        </p:nvSpPr>
        <p:spPr>
          <a:xfrm>
            <a:off x="9381724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B7C365-08AA-9C96-7545-089D967157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94" y="2104300"/>
            <a:ext cx="4276725" cy="2073275"/>
          </a:xfrm>
        </p:spPr>
        <p:txBody>
          <a:bodyPr>
            <a:normAutofit/>
          </a:bodyPr>
          <a:lstStyle>
            <a:lvl1pPr marL="0" indent="0">
              <a:buNone/>
              <a:defRPr lang="fr-FR" sz="6000" b="1" kern="1200" dirty="0">
                <a:solidFill>
                  <a:schemeClr val="accent4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6C9042A9-8FA0-47EF-BF71-D44CDC4FC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95" y="642665"/>
            <a:ext cx="2009905" cy="14257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11500" b="1" kern="1200" dirty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25E087FD-672C-3011-FE30-B308F9AAEC43}"/>
              </a:ext>
            </a:extLst>
          </p:cNvPr>
          <p:cNvSpPr/>
          <p:nvPr userDrawn="1"/>
        </p:nvSpPr>
        <p:spPr>
          <a:xfrm>
            <a:off x="-24412" y="-9131"/>
            <a:ext cx="590057" cy="834566"/>
          </a:xfrm>
          <a:custGeom>
            <a:avLst/>
            <a:gdLst>
              <a:gd name="connsiteX0" fmla="*/ 1003160 w 1172358"/>
              <a:gd name="connsiteY0" fmla="*/ 0 h 1658162"/>
              <a:gd name="connsiteX1" fmla="*/ 1099887 w 1172358"/>
              <a:gd name="connsiteY1" fmla="*/ 0 h 1658162"/>
              <a:gd name="connsiteX2" fmla="*/ 1109297 w 1172358"/>
              <a:gd name="connsiteY2" fmla="*/ 29739 h 1658162"/>
              <a:gd name="connsiteX3" fmla="*/ 1064403 w 1172358"/>
              <a:gd name="connsiteY3" fmla="*/ 1052657 h 1658162"/>
              <a:gd name="connsiteX4" fmla="*/ 525188 w 1172358"/>
              <a:gd name="connsiteY4" fmla="*/ 1582702 h 1658162"/>
              <a:gd name="connsiteX5" fmla="*/ 88983 w 1172358"/>
              <a:gd name="connsiteY5" fmla="*/ 1658162 h 1658162"/>
              <a:gd name="connsiteX6" fmla="*/ 0 w 1172358"/>
              <a:gd name="connsiteY6" fmla="*/ 1650576 h 1658162"/>
              <a:gd name="connsiteX7" fmla="*/ 0 w 1172358"/>
              <a:gd name="connsiteY7" fmla="*/ 1563739 h 1658162"/>
              <a:gd name="connsiteX8" fmla="*/ 2741 w 1172358"/>
              <a:gd name="connsiteY8" fmla="*/ 1564023 h 1658162"/>
              <a:gd name="connsiteX9" fmla="*/ 979590 w 1172358"/>
              <a:gd name="connsiteY9" fmla="*/ 1016151 h 1658162"/>
              <a:gd name="connsiteX10" fmla="*/ 1020234 w 1172358"/>
              <a:gd name="connsiteY10" fmla="*/ 54106 h 16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358" h="1658162">
                <a:moveTo>
                  <a:pt x="1003160" y="0"/>
                </a:moveTo>
                <a:lnTo>
                  <a:pt x="1099887" y="0"/>
                </a:lnTo>
                <a:lnTo>
                  <a:pt x="1109297" y="29739"/>
                </a:lnTo>
                <a:cubicBezTo>
                  <a:pt x="1206949" y="386677"/>
                  <a:pt x="1190585" y="759521"/>
                  <a:pt x="1064403" y="1052657"/>
                </a:cubicBezTo>
                <a:cubicBezTo>
                  <a:pt x="955622" y="1305390"/>
                  <a:pt x="769151" y="1488691"/>
                  <a:pt x="525188" y="1582702"/>
                </a:cubicBezTo>
                <a:cubicBezTo>
                  <a:pt x="394629" y="1633013"/>
                  <a:pt x="248871" y="1658162"/>
                  <a:pt x="88983" y="1658162"/>
                </a:cubicBezTo>
                <a:lnTo>
                  <a:pt x="0" y="1650576"/>
                </a:lnTo>
                <a:lnTo>
                  <a:pt x="0" y="1563739"/>
                </a:lnTo>
                <a:lnTo>
                  <a:pt x="2741" y="1564023"/>
                </a:lnTo>
                <a:cubicBezTo>
                  <a:pt x="619328" y="1600547"/>
                  <a:pt x="876086" y="1256586"/>
                  <a:pt x="979590" y="1016151"/>
                </a:cubicBezTo>
                <a:cubicBezTo>
                  <a:pt x="1097654" y="741880"/>
                  <a:pt x="1112468" y="391239"/>
                  <a:pt x="1020234" y="541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C93C3E28-8533-98E3-1F63-2B14904484E2}"/>
              </a:ext>
            </a:extLst>
          </p:cNvPr>
          <p:cNvSpPr/>
          <p:nvPr userDrawn="1"/>
        </p:nvSpPr>
        <p:spPr>
          <a:xfrm>
            <a:off x="8842776" y="-9131"/>
            <a:ext cx="3378958" cy="6051825"/>
          </a:xfrm>
          <a:custGeom>
            <a:avLst/>
            <a:gdLst>
              <a:gd name="connsiteX0" fmla="*/ 577377 w 3378958"/>
              <a:gd name="connsiteY0" fmla="*/ 0 h 6051825"/>
              <a:gd name="connsiteX1" fmla="*/ 693196 w 3378958"/>
              <a:gd name="connsiteY1" fmla="*/ 0 h 6051825"/>
              <a:gd name="connsiteX2" fmla="*/ 651359 w 3378958"/>
              <a:gd name="connsiteY2" fmla="*/ 43778 h 6051825"/>
              <a:gd name="connsiteX3" fmla="*/ 91218 w 3378958"/>
              <a:gd name="connsiteY3" fmla="*/ 1941269 h 6051825"/>
              <a:gd name="connsiteX4" fmla="*/ 3027423 w 3378958"/>
              <a:gd name="connsiteY4" fmla="*/ 5840528 h 6051825"/>
              <a:gd name="connsiteX5" fmla="*/ 3378958 w 3378958"/>
              <a:gd name="connsiteY5" fmla="*/ 5964990 h 6051825"/>
              <a:gd name="connsiteX6" fmla="*/ 3378958 w 3378958"/>
              <a:gd name="connsiteY6" fmla="*/ 6051825 h 6051825"/>
              <a:gd name="connsiteX7" fmla="*/ 3006801 w 3378958"/>
              <a:gd name="connsiteY7" fmla="*/ 5921974 h 6051825"/>
              <a:gd name="connsiteX8" fmla="*/ 2601312 w 3378958"/>
              <a:gd name="connsiteY8" fmla="*/ 5734489 h 6051825"/>
              <a:gd name="connsiteX9" fmla="*/ 1276591 w 3378958"/>
              <a:gd name="connsiteY9" fmla="*/ 4714809 h 6051825"/>
              <a:gd name="connsiteX10" fmla="*/ 9616 w 3378958"/>
              <a:gd name="connsiteY10" fmla="*/ 1947327 h 6051825"/>
              <a:gd name="connsiteX11" fmla="*/ 404782 w 3378958"/>
              <a:gd name="connsiteY11" fmla="*/ 227692 h 6051825"/>
              <a:gd name="connsiteX12" fmla="*/ 541379 w 3378958"/>
              <a:gd name="connsiteY12" fmla="*/ 40087 h 60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8958" h="6051825">
                <a:moveTo>
                  <a:pt x="577377" y="0"/>
                </a:moveTo>
                <a:lnTo>
                  <a:pt x="693196" y="0"/>
                </a:lnTo>
                <a:lnTo>
                  <a:pt x="651359" y="43778"/>
                </a:lnTo>
                <a:cubicBezTo>
                  <a:pt x="234789" y="523936"/>
                  <a:pt x="34344" y="1175744"/>
                  <a:pt x="91218" y="1941269"/>
                </a:cubicBezTo>
                <a:cubicBezTo>
                  <a:pt x="203009" y="3446054"/>
                  <a:pt x="1313475" y="5138954"/>
                  <a:pt x="3027423" y="5840528"/>
                </a:cubicBezTo>
                <a:lnTo>
                  <a:pt x="3378958" y="5964990"/>
                </a:lnTo>
                <a:lnTo>
                  <a:pt x="3378958" y="6051825"/>
                </a:lnTo>
                <a:lnTo>
                  <a:pt x="3006801" y="5921974"/>
                </a:lnTo>
                <a:cubicBezTo>
                  <a:pt x="2869312" y="5866339"/>
                  <a:pt x="2734067" y="5803820"/>
                  <a:pt x="2601312" y="5734489"/>
                </a:cubicBezTo>
                <a:cubicBezTo>
                  <a:pt x="2109772" y="5477778"/>
                  <a:pt x="1664077" y="5134713"/>
                  <a:pt x="1276591" y="4714809"/>
                </a:cubicBezTo>
                <a:cubicBezTo>
                  <a:pt x="543011" y="3919839"/>
                  <a:pt x="81213" y="2911134"/>
                  <a:pt x="9616" y="1947327"/>
                </a:cubicBezTo>
                <a:cubicBezTo>
                  <a:pt x="-39041" y="1292421"/>
                  <a:pt x="97604" y="697773"/>
                  <a:pt x="404782" y="227692"/>
                </a:cubicBezTo>
                <a:cubicBezTo>
                  <a:pt x="447385" y="162495"/>
                  <a:pt x="492927" y="99954"/>
                  <a:pt x="541379" y="400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E547D39-1A54-3AF6-4BF8-028312947A5A}"/>
              </a:ext>
            </a:extLst>
          </p:cNvPr>
          <p:cNvSpPr>
            <a:spLocks noChangeAspect="1"/>
          </p:cNvSpPr>
          <p:nvPr userDrawn="1"/>
        </p:nvSpPr>
        <p:spPr>
          <a:xfrm>
            <a:off x="11722383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Graphique 12">
            <a:extLst>
              <a:ext uri="{FF2B5EF4-FFF2-40B4-BE49-F238E27FC236}">
                <a16:creationId xmlns:a16="http://schemas.microsoft.com/office/drawing/2014/main" id="{E3CB8D51-CE5E-43D1-1E91-DC6C16598B21}"/>
              </a:ext>
            </a:extLst>
          </p:cNvPr>
          <p:cNvSpPr/>
          <p:nvPr userDrawn="1"/>
        </p:nvSpPr>
        <p:spPr>
          <a:xfrm rot="21253530">
            <a:off x="6398142" y="858588"/>
            <a:ext cx="5514477" cy="4857323"/>
          </a:xfrm>
          <a:custGeom>
            <a:avLst/>
            <a:gdLst>
              <a:gd name="connsiteX0" fmla="*/ 3407360 w 3433160"/>
              <a:gd name="connsiteY0" fmla="*/ 1416558 h 3024034"/>
              <a:gd name="connsiteX1" fmla="*/ 2644599 w 3433160"/>
              <a:gd name="connsiteY1" fmla="*/ 95250 h 3024034"/>
              <a:gd name="connsiteX2" fmla="*/ 2479698 w 3433160"/>
              <a:gd name="connsiteY2" fmla="*/ 0 h 3024034"/>
              <a:gd name="connsiteX3" fmla="*/ 953336 w 3433160"/>
              <a:gd name="connsiteY3" fmla="*/ 0 h 3024034"/>
              <a:gd name="connsiteX4" fmla="*/ 788435 w 3433160"/>
              <a:gd name="connsiteY4" fmla="*/ 95250 h 3024034"/>
              <a:gd name="connsiteX5" fmla="*/ 25673 w 3433160"/>
              <a:gd name="connsiteY5" fmla="*/ 1416558 h 3024034"/>
              <a:gd name="connsiteX6" fmla="*/ 25673 w 3433160"/>
              <a:gd name="connsiteY6" fmla="*/ 1607058 h 3024034"/>
              <a:gd name="connsiteX7" fmla="*/ 788435 w 3433160"/>
              <a:gd name="connsiteY7" fmla="*/ 2928785 h 3024034"/>
              <a:gd name="connsiteX8" fmla="*/ 953336 w 3433160"/>
              <a:gd name="connsiteY8" fmla="*/ 3024035 h 3024034"/>
              <a:gd name="connsiteX9" fmla="*/ 2479584 w 3433160"/>
              <a:gd name="connsiteY9" fmla="*/ 3024035 h 3024034"/>
              <a:gd name="connsiteX10" fmla="*/ 2644484 w 3433160"/>
              <a:gd name="connsiteY10" fmla="*/ 2928785 h 3024034"/>
              <a:gd name="connsiteX11" fmla="*/ 3407246 w 3433160"/>
              <a:gd name="connsiteY11" fmla="*/ 1607058 h 3024034"/>
              <a:gd name="connsiteX12" fmla="*/ 3407395 w 3433160"/>
              <a:gd name="connsiteY12" fmla="*/ 1416558 h 302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3160" h="3024034">
                <a:moveTo>
                  <a:pt x="3407360" y="1416558"/>
                </a:moveTo>
                <a:lnTo>
                  <a:pt x="2644599" y="95250"/>
                </a:lnTo>
                <a:cubicBezTo>
                  <a:pt x="2610368" y="36165"/>
                  <a:pt x="2547413" y="0"/>
                  <a:pt x="2479698" y="0"/>
                </a:cubicBezTo>
                <a:lnTo>
                  <a:pt x="953336" y="0"/>
                </a:lnTo>
                <a:cubicBezTo>
                  <a:pt x="885472" y="0"/>
                  <a:pt x="822664" y="36165"/>
                  <a:pt x="788435" y="95250"/>
                </a:cubicBezTo>
                <a:lnTo>
                  <a:pt x="25673" y="1416558"/>
                </a:lnTo>
                <a:cubicBezTo>
                  <a:pt x="-8558" y="1475643"/>
                  <a:pt x="-8558" y="1548418"/>
                  <a:pt x="25673" y="1607058"/>
                </a:cubicBezTo>
                <a:lnTo>
                  <a:pt x="788435" y="2928785"/>
                </a:lnTo>
                <a:cubicBezTo>
                  <a:pt x="822666" y="2987871"/>
                  <a:pt x="885620" y="3024035"/>
                  <a:pt x="953336" y="3024035"/>
                </a:cubicBezTo>
                <a:lnTo>
                  <a:pt x="2479584" y="3024035"/>
                </a:lnTo>
                <a:cubicBezTo>
                  <a:pt x="2547447" y="3024035"/>
                  <a:pt x="2610255" y="2987870"/>
                  <a:pt x="2644484" y="2928785"/>
                </a:cubicBezTo>
                <a:lnTo>
                  <a:pt x="3407246" y="1607058"/>
                </a:lnTo>
                <a:cubicBezTo>
                  <a:pt x="3441774" y="1548418"/>
                  <a:pt x="3441774" y="1475643"/>
                  <a:pt x="3407395" y="14165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9A7D3E31-B6EB-232B-85AC-AA979C3A49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777" y="642665"/>
            <a:ext cx="5489562" cy="5082447"/>
          </a:xfrm>
          <a:custGeom>
            <a:avLst/>
            <a:gdLst>
              <a:gd name="connsiteX0" fmla="*/ 3719977 w 5489562"/>
              <a:gd name="connsiteY0" fmla="*/ 1548 h 5082447"/>
              <a:gd name="connsiteX1" fmla="*/ 3998896 w 5489562"/>
              <a:gd name="connsiteY1" fmla="*/ 127117 h 5082447"/>
              <a:gd name="connsiteX2" fmla="*/ 5431392 w 5489562"/>
              <a:gd name="connsiteY2" fmla="*/ 2115415 h 5082447"/>
              <a:gd name="connsiteX3" fmla="*/ 5431448 w 5489562"/>
              <a:gd name="connsiteY3" fmla="*/ 2115409 h 5082447"/>
              <a:gd name="connsiteX4" fmla="*/ 5461996 w 5489562"/>
              <a:gd name="connsiteY4" fmla="*/ 2419869 h 5082447"/>
              <a:gd name="connsiteX5" fmla="*/ 4456638 w 5489562"/>
              <a:gd name="connsiteY5" fmla="*/ 4655376 h 5082447"/>
              <a:gd name="connsiteX6" fmla="*/ 4208507 w 5489562"/>
              <a:gd name="connsiteY6" fmla="*/ 4834243 h 5082447"/>
              <a:gd name="connsiteX7" fmla="*/ 1769427 w 5489562"/>
              <a:gd name="connsiteY7" fmla="*/ 5080899 h 5082447"/>
              <a:gd name="connsiteX8" fmla="*/ 1490507 w 5489562"/>
              <a:gd name="connsiteY8" fmla="*/ 4955331 h 5082447"/>
              <a:gd name="connsiteX9" fmla="*/ 57943 w 5489562"/>
              <a:gd name="connsiteY9" fmla="*/ 2966363 h 5082447"/>
              <a:gd name="connsiteX10" fmla="*/ 27156 w 5489562"/>
              <a:gd name="connsiteY10" fmla="*/ 2661927 h 5082447"/>
              <a:gd name="connsiteX11" fmla="*/ 1032582 w 5489562"/>
              <a:gd name="connsiteY11" fmla="*/ 427090 h 5082447"/>
              <a:gd name="connsiteX12" fmla="*/ 1280715 w 5489562"/>
              <a:gd name="connsiteY12" fmla="*/ 248223 h 50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9562" h="5082447">
                <a:moveTo>
                  <a:pt x="3719977" y="1548"/>
                </a:moveTo>
                <a:cubicBezTo>
                  <a:pt x="3828191" y="-9395"/>
                  <a:pt x="3934643" y="38225"/>
                  <a:pt x="3998896" y="127117"/>
                </a:cubicBezTo>
                <a:lnTo>
                  <a:pt x="5431392" y="2115415"/>
                </a:lnTo>
                <a:lnTo>
                  <a:pt x="5431448" y="2115409"/>
                </a:lnTo>
                <a:cubicBezTo>
                  <a:pt x="5495937" y="2204277"/>
                  <a:pt x="5507698" y="2320577"/>
                  <a:pt x="5461996" y="2419869"/>
                </a:cubicBezTo>
                <a:lnTo>
                  <a:pt x="4456638" y="4655376"/>
                </a:lnTo>
                <a:cubicBezTo>
                  <a:pt x="4411486" y="4755331"/>
                  <a:pt x="4316958" y="4823276"/>
                  <a:pt x="4208507" y="4834243"/>
                </a:cubicBezTo>
                <a:lnTo>
                  <a:pt x="1769427" y="5080899"/>
                </a:lnTo>
                <a:cubicBezTo>
                  <a:pt x="1661211" y="5091843"/>
                  <a:pt x="1554761" y="5044223"/>
                  <a:pt x="1490507" y="4955331"/>
                </a:cubicBezTo>
                <a:lnTo>
                  <a:pt x="57943" y="2966363"/>
                </a:lnTo>
                <a:cubicBezTo>
                  <a:pt x="-6238" y="2878183"/>
                  <a:pt x="-17999" y="2761882"/>
                  <a:pt x="27156" y="2661927"/>
                </a:cubicBezTo>
                <a:lnTo>
                  <a:pt x="1032582" y="427090"/>
                </a:lnTo>
                <a:cubicBezTo>
                  <a:pt x="1077734" y="327135"/>
                  <a:pt x="1172262" y="259190"/>
                  <a:pt x="1280715" y="248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1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oulé Part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4DB6A04-D239-52F2-8831-A25362133A7D}"/>
              </a:ext>
            </a:extLst>
          </p:cNvPr>
          <p:cNvSpPr/>
          <p:nvPr userDrawn="1"/>
        </p:nvSpPr>
        <p:spPr>
          <a:xfrm>
            <a:off x="161417" y="150459"/>
            <a:ext cx="11862071" cy="6557082"/>
          </a:xfrm>
          <a:prstGeom prst="roundRect">
            <a:avLst>
              <a:gd name="adj" fmla="val 256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16EE6911-C683-7D2D-FE27-0C5BF391313A}"/>
              </a:ext>
            </a:extLst>
          </p:cNvPr>
          <p:cNvSpPr/>
          <p:nvPr userDrawn="1"/>
        </p:nvSpPr>
        <p:spPr>
          <a:xfrm>
            <a:off x="161417" y="150459"/>
            <a:ext cx="11862071" cy="1446112"/>
          </a:xfrm>
          <a:prstGeom prst="round2SameRect">
            <a:avLst>
              <a:gd name="adj1" fmla="val 14117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1EDC1-6316-D0B4-81A0-DF986C75509F}"/>
              </a:ext>
            </a:extLst>
          </p:cNvPr>
          <p:cNvSpPr/>
          <p:nvPr userDrawn="1"/>
        </p:nvSpPr>
        <p:spPr>
          <a:xfrm>
            <a:off x="10218057" y="6057201"/>
            <a:ext cx="1973943" cy="8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7CC93F9-7B2D-B7AD-CAE6-C0933AEB6C27}"/>
              </a:ext>
            </a:extLst>
          </p:cNvPr>
          <p:cNvSpPr/>
          <p:nvPr userDrawn="1"/>
        </p:nvSpPr>
        <p:spPr>
          <a:xfrm>
            <a:off x="9678115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A51A9B2B-A2A7-7390-95B3-9886BB9AE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67" y="6057201"/>
            <a:ext cx="1853940" cy="461631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0B867FF-F90B-9953-A46E-70CDBAF4F712}"/>
              </a:ext>
            </a:extLst>
          </p:cNvPr>
          <p:cNvSpPr>
            <a:spLocks noChangeAspect="1"/>
          </p:cNvSpPr>
          <p:nvPr userDrawn="1"/>
        </p:nvSpPr>
        <p:spPr>
          <a:xfrm>
            <a:off x="11735798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760B1CC-C4E7-B792-BF16-EE7EFBC81C8B}"/>
              </a:ext>
            </a:extLst>
          </p:cNvPr>
          <p:cNvSpPr>
            <a:spLocks noChangeAspect="1"/>
          </p:cNvSpPr>
          <p:nvPr userDrawn="1"/>
        </p:nvSpPr>
        <p:spPr>
          <a:xfrm>
            <a:off x="9545205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5FED2A3-FE66-1D9F-D42B-0923A7B7BAD7}"/>
              </a:ext>
            </a:extLst>
          </p:cNvPr>
          <p:cNvSpPr>
            <a:spLocks noChangeAspect="1"/>
          </p:cNvSpPr>
          <p:nvPr userDrawn="1"/>
        </p:nvSpPr>
        <p:spPr>
          <a:xfrm>
            <a:off x="9395139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90652AF-D5BE-66DD-BF4E-D094A425E8A0}"/>
              </a:ext>
            </a:extLst>
          </p:cNvPr>
          <p:cNvCxnSpPr/>
          <p:nvPr userDrawn="1"/>
        </p:nvCxnSpPr>
        <p:spPr>
          <a:xfrm>
            <a:off x="1414288" y="525038"/>
            <a:ext cx="0" cy="83099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9D99433-589B-311E-B713-C030C6293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104" y="591286"/>
            <a:ext cx="1054100" cy="69850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fr-FR" sz="5400" b="1" kern="1200" dirty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AFC0F1A-8810-453D-0754-A46EFFA36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8372" y="591287"/>
            <a:ext cx="8149737" cy="698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2400" kern="1200" dirty="0" smtClean="0">
                <a:solidFill>
                  <a:schemeClr val="bg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267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roulé Part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4DB6A04-D239-52F2-8831-A25362133A7D}"/>
              </a:ext>
            </a:extLst>
          </p:cNvPr>
          <p:cNvSpPr/>
          <p:nvPr userDrawn="1"/>
        </p:nvSpPr>
        <p:spPr>
          <a:xfrm>
            <a:off x="161417" y="150459"/>
            <a:ext cx="11862071" cy="6557082"/>
          </a:xfrm>
          <a:prstGeom prst="roundRect">
            <a:avLst>
              <a:gd name="adj" fmla="val 256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16EE6911-C683-7D2D-FE27-0C5BF391313A}"/>
              </a:ext>
            </a:extLst>
          </p:cNvPr>
          <p:cNvSpPr/>
          <p:nvPr userDrawn="1"/>
        </p:nvSpPr>
        <p:spPr>
          <a:xfrm>
            <a:off x="161417" y="150459"/>
            <a:ext cx="11862071" cy="1446112"/>
          </a:xfrm>
          <a:prstGeom prst="round2SameRect">
            <a:avLst>
              <a:gd name="adj1" fmla="val 14117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1EDC1-6316-D0B4-81A0-DF986C75509F}"/>
              </a:ext>
            </a:extLst>
          </p:cNvPr>
          <p:cNvSpPr/>
          <p:nvPr userDrawn="1"/>
        </p:nvSpPr>
        <p:spPr>
          <a:xfrm>
            <a:off x="10218057" y="6057201"/>
            <a:ext cx="1973943" cy="8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7CC93F9-7B2D-B7AD-CAE6-C0933AEB6C27}"/>
              </a:ext>
            </a:extLst>
          </p:cNvPr>
          <p:cNvSpPr/>
          <p:nvPr userDrawn="1"/>
        </p:nvSpPr>
        <p:spPr>
          <a:xfrm>
            <a:off x="9678115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A51A9B2B-A2A7-7390-95B3-9886BB9AE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67" y="6057201"/>
            <a:ext cx="1853940" cy="461631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0B867FF-F90B-9953-A46E-70CDBAF4F712}"/>
              </a:ext>
            </a:extLst>
          </p:cNvPr>
          <p:cNvSpPr>
            <a:spLocks noChangeAspect="1"/>
          </p:cNvSpPr>
          <p:nvPr userDrawn="1"/>
        </p:nvSpPr>
        <p:spPr>
          <a:xfrm>
            <a:off x="11735798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760B1CC-C4E7-B792-BF16-EE7EFBC81C8B}"/>
              </a:ext>
            </a:extLst>
          </p:cNvPr>
          <p:cNvSpPr>
            <a:spLocks noChangeAspect="1"/>
          </p:cNvSpPr>
          <p:nvPr userDrawn="1"/>
        </p:nvSpPr>
        <p:spPr>
          <a:xfrm>
            <a:off x="9545205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5FED2A3-FE66-1D9F-D42B-0923A7B7BAD7}"/>
              </a:ext>
            </a:extLst>
          </p:cNvPr>
          <p:cNvSpPr>
            <a:spLocks noChangeAspect="1"/>
          </p:cNvSpPr>
          <p:nvPr userDrawn="1"/>
        </p:nvSpPr>
        <p:spPr>
          <a:xfrm>
            <a:off x="9395139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90652AF-D5BE-66DD-BF4E-D094A425E8A0}"/>
              </a:ext>
            </a:extLst>
          </p:cNvPr>
          <p:cNvCxnSpPr/>
          <p:nvPr userDrawn="1"/>
        </p:nvCxnSpPr>
        <p:spPr>
          <a:xfrm>
            <a:off x="1414288" y="525038"/>
            <a:ext cx="0" cy="83099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9D99433-589B-311E-B713-C030C6293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104" y="591286"/>
            <a:ext cx="1054100" cy="69850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fr-FR" sz="5400" b="1" kern="1200" dirty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AFC0F1A-8810-453D-0754-A46EFFA36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8372" y="591287"/>
            <a:ext cx="8149737" cy="698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2400" kern="1200" dirty="0" smtClean="0">
                <a:solidFill>
                  <a:schemeClr val="bg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4072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oulé Part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1EDC1-6316-D0B4-81A0-DF986C75509F}"/>
              </a:ext>
            </a:extLst>
          </p:cNvPr>
          <p:cNvSpPr/>
          <p:nvPr userDrawn="1"/>
        </p:nvSpPr>
        <p:spPr>
          <a:xfrm>
            <a:off x="10218057" y="6057201"/>
            <a:ext cx="1973943" cy="80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7CC93F9-7B2D-B7AD-CAE6-C0933AEB6C27}"/>
              </a:ext>
            </a:extLst>
          </p:cNvPr>
          <p:cNvSpPr/>
          <p:nvPr userDrawn="1"/>
        </p:nvSpPr>
        <p:spPr>
          <a:xfrm>
            <a:off x="9678115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A51A9B2B-A2A7-7390-95B3-9886BB9AE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67" y="6057201"/>
            <a:ext cx="1853940" cy="461631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80B867FF-F90B-9953-A46E-70CDBAF4F712}"/>
              </a:ext>
            </a:extLst>
          </p:cNvPr>
          <p:cNvSpPr>
            <a:spLocks noChangeAspect="1"/>
          </p:cNvSpPr>
          <p:nvPr userDrawn="1"/>
        </p:nvSpPr>
        <p:spPr>
          <a:xfrm>
            <a:off x="11735798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760B1CC-C4E7-B792-BF16-EE7EFBC81C8B}"/>
              </a:ext>
            </a:extLst>
          </p:cNvPr>
          <p:cNvSpPr>
            <a:spLocks noChangeAspect="1"/>
          </p:cNvSpPr>
          <p:nvPr userDrawn="1"/>
        </p:nvSpPr>
        <p:spPr>
          <a:xfrm>
            <a:off x="9545205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5FED2A3-FE66-1D9F-D42B-0923A7B7BAD7}"/>
              </a:ext>
            </a:extLst>
          </p:cNvPr>
          <p:cNvSpPr>
            <a:spLocks noChangeAspect="1"/>
          </p:cNvSpPr>
          <p:nvPr userDrawn="1"/>
        </p:nvSpPr>
        <p:spPr>
          <a:xfrm>
            <a:off x="9395139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90652AF-D5BE-66DD-BF4E-D094A425E8A0}"/>
              </a:ext>
            </a:extLst>
          </p:cNvPr>
          <p:cNvCxnSpPr/>
          <p:nvPr userDrawn="1"/>
        </p:nvCxnSpPr>
        <p:spPr>
          <a:xfrm>
            <a:off x="1414288" y="525038"/>
            <a:ext cx="0" cy="83099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9D99433-589B-311E-B713-C030C62938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104" y="591286"/>
            <a:ext cx="1054100" cy="69850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buNone/>
              <a:defRPr lang="fr-FR" sz="5400" b="1" kern="1200" dirty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AFC0F1A-8810-453D-0754-A46EFFA36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8372" y="591287"/>
            <a:ext cx="8149737" cy="698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2400" kern="1200" dirty="0" smtClean="0">
                <a:solidFill>
                  <a:schemeClr val="accent4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557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BEE1D-BD1F-E086-EBF0-88E7AA0FBC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20D6CC-62A1-4D73-3FDF-9623A3ADEAAE}"/>
              </a:ext>
            </a:extLst>
          </p:cNvPr>
          <p:cNvSpPr/>
          <p:nvPr userDrawn="1"/>
        </p:nvSpPr>
        <p:spPr>
          <a:xfrm>
            <a:off x="171672" y="150459"/>
            <a:ext cx="11848657" cy="6557082"/>
          </a:xfrm>
          <a:prstGeom prst="roundRect">
            <a:avLst>
              <a:gd name="adj" fmla="val 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104383-655D-4035-668E-570076F91D30}"/>
              </a:ext>
            </a:extLst>
          </p:cNvPr>
          <p:cNvSpPr/>
          <p:nvPr userDrawn="1"/>
        </p:nvSpPr>
        <p:spPr>
          <a:xfrm>
            <a:off x="10661625" y="6361729"/>
            <a:ext cx="1497885" cy="46569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3023AE7-4E25-1402-1B7B-B48576621E3E}"/>
              </a:ext>
            </a:extLst>
          </p:cNvPr>
          <p:cNvSpPr>
            <a:spLocks noChangeAspect="1"/>
          </p:cNvSpPr>
          <p:nvPr userDrawn="1"/>
        </p:nvSpPr>
        <p:spPr>
          <a:xfrm>
            <a:off x="10556497" y="660344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C8706A0-912D-DFBC-677F-1B76BA01EC03}"/>
              </a:ext>
            </a:extLst>
          </p:cNvPr>
          <p:cNvSpPr>
            <a:spLocks noChangeAspect="1"/>
          </p:cNvSpPr>
          <p:nvPr userDrawn="1"/>
        </p:nvSpPr>
        <p:spPr>
          <a:xfrm>
            <a:off x="11915200" y="62591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8AB0D8C5-092A-13E6-47A7-1FFE9BDBC223}"/>
              </a:ext>
            </a:extLst>
          </p:cNvPr>
          <p:cNvSpPr/>
          <p:nvPr userDrawn="1"/>
        </p:nvSpPr>
        <p:spPr>
          <a:xfrm>
            <a:off x="0" y="-2190"/>
            <a:ext cx="2539666" cy="7895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34FA1ED-8521-52BF-6479-8861960871D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71671" y="7829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4A1820C3-62FE-A399-1051-B59BE477B7F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539666" y="14943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6031A84-97AE-AD88-8822-DC89C02BAD2D}"/>
              </a:ext>
            </a:extLst>
          </p:cNvPr>
          <p:cNvSpPr txBox="1"/>
          <p:nvPr userDrawn="1"/>
        </p:nvSpPr>
        <p:spPr>
          <a:xfrm>
            <a:off x="443133" y="186274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EXERCICE</a:t>
            </a:r>
          </a:p>
        </p:txBody>
      </p:sp>
      <p:sp>
        <p:nvSpPr>
          <p:cNvPr id="105" name="Espace réservé du texte 104">
            <a:extLst>
              <a:ext uri="{FF2B5EF4-FFF2-40B4-BE49-F238E27FC236}">
                <a16:creationId xmlns:a16="http://schemas.microsoft.com/office/drawing/2014/main" id="{26ABCF37-3649-5784-7577-C617381D8C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1050" y="2540970"/>
            <a:ext cx="5314950" cy="2413000"/>
          </a:xfrm>
        </p:spPr>
        <p:txBody>
          <a:bodyPr>
            <a:normAutofit/>
          </a:bodyPr>
          <a:lstStyle>
            <a:lvl1pPr marL="0" indent="0">
              <a:buNone/>
              <a:defRPr lang="fr-FR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B747AA5-D194-AE82-F8A1-0E5E00212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18" y="6489495"/>
            <a:ext cx="1007195" cy="2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33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BEE1D-BD1F-E086-EBF0-88E7AA0FBC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20D6CC-62A1-4D73-3FDF-9623A3ADEAAE}"/>
              </a:ext>
            </a:extLst>
          </p:cNvPr>
          <p:cNvSpPr/>
          <p:nvPr userDrawn="1"/>
        </p:nvSpPr>
        <p:spPr>
          <a:xfrm>
            <a:off x="171672" y="150459"/>
            <a:ext cx="11848657" cy="6557082"/>
          </a:xfrm>
          <a:prstGeom prst="roundRect">
            <a:avLst>
              <a:gd name="adj" fmla="val 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104383-655D-4035-668E-570076F91D30}"/>
              </a:ext>
            </a:extLst>
          </p:cNvPr>
          <p:cNvSpPr/>
          <p:nvPr userDrawn="1"/>
        </p:nvSpPr>
        <p:spPr>
          <a:xfrm>
            <a:off x="10661625" y="6361729"/>
            <a:ext cx="1497885" cy="4656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3023AE7-4E25-1402-1B7B-B48576621E3E}"/>
              </a:ext>
            </a:extLst>
          </p:cNvPr>
          <p:cNvSpPr>
            <a:spLocks noChangeAspect="1"/>
          </p:cNvSpPr>
          <p:nvPr userDrawn="1"/>
        </p:nvSpPr>
        <p:spPr>
          <a:xfrm>
            <a:off x="10556497" y="660344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C8706A0-912D-DFBC-677F-1B76BA01EC03}"/>
              </a:ext>
            </a:extLst>
          </p:cNvPr>
          <p:cNvSpPr>
            <a:spLocks noChangeAspect="1"/>
          </p:cNvSpPr>
          <p:nvPr userDrawn="1"/>
        </p:nvSpPr>
        <p:spPr>
          <a:xfrm>
            <a:off x="11915200" y="62591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8AB0D8C5-092A-13E6-47A7-1FFE9BDBC223}"/>
              </a:ext>
            </a:extLst>
          </p:cNvPr>
          <p:cNvSpPr/>
          <p:nvPr userDrawn="1"/>
        </p:nvSpPr>
        <p:spPr>
          <a:xfrm>
            <a:off x="0" y="-2190"/>
            <a:ext cx="2539666" cy="78959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34FA1ED-8521-52BF-6479-8861960871D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71671" y="7829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4A1820C3-62FE-A399-1051-B59BE477B7F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539666" y="14943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6031A84-97AE-AD88-8822-DC89C02BAD2D}"/>
              </a:ext>
            </a:extLst>
          </p:cNvPr>
          <p:cNvSpPr txBox="1"/>
          <p:nvPr userDrawn="1"/>
        </p:nvSpPr>
        <p:spPr>
          <a:xfrm>
            <a:off x="646114" y="201994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MÉMO</a:t>
            </a:r>
          </a:p>
        </p:txBody>
      </p:sp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CEE85A9-400D-DE5E-A42C-A0F9BCD72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18" y="6489495"/>
            <a:ext cx="1007195" cy="250792"/>
          </a:xfrm>
          <a:prstGeom prst="rect">
            <a:avLst/>
          </a:prstGeom>
        </p:spPr>
      </p:pic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A7CED98F-1235-3D82-E114-9DA128898F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8681" y="433651"/>
            <a:ext cx="8149737" cy="46569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fr-FR" sz="2400" kern="1200" dirty="0" smtClean="0">
                <a:solidFill>
                  <a:schemeClr val="accent4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6859BDC-1E77-1F82-0B59-3298E6C018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288" y="1363663"/>
            <a:ext cx="7620226" cy="48476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A4EBFD39-83A9-0085-4B86-D580A82385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74063" y="1363045"/>
            <a:ext cx="3368675" cy="48482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139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BEE1D-BD1F-E086-EBF0-88E7AA0FBC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20D6CC-62A1-4D73-3FDF-9623A3ADEAAE}"/>
              </a:ext>
            </a:extLst>
          </p:cNvPr>
          <p:cNvSpPr/>
          <p:nvPr userDrawn="1"/>
        </p:nvSpPr>
        <p:spPr>
          <a:xfrm>
            <a:off x="171672" y="150459"/>
            <a:ext cx="11848657" cy="6557082"/>
          </a:xfrm>
          <a:prstGeom prst="roundRect">
            <a:avLst>
              <a:gd name="adj" fmla="val 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104383-655D-4035-668E-570076F91D30}"/>
              </a:ext>
            </a:extLst>
          </p:cNvPr>
          <p:cNvSpPr/>
          <p:nvPr userDrawn="1"/>
        </p:nvSpPr>
        <p:spPr>
          <a:xfrm>
            <a:off x="10661625" y="6361729"/>
            <a:ext cx="1497885" cy="4656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3023AE7-4E25-1402-1B7B-B48576621E3E}"/>
              </a:ext>
            </a:extLst>
          </p:cNvPr>
          <p:cNvSpPr>
            <a:spLocks noChangeAspect="1"/>
          </p:cNvSpPr>
          <p:nvPr userDrawn="1"/>
        </p:nvSpPr>
        <p:spPr>
          <a:xfrm>
            <a:off x="10556497" y="660344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C8706A0-912D-DFBC-677F-1B76BA01EC03}"/>
              </a:ext>
            </a:extLst>
          </p:cNvPr>
          <p:cNvSpPr>
            <a:spLocks noChangeAspect="1"/>
          </p:cNvSpPr>
          <p:nvPr userDrawn="1"/>
        </p:nvSpPr>
        <p:spPr>
          <a:xfrm>
            <a:off x="11915200" y="62591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8AB0D8C5-092A-13E6-47A7-1FFE9BDBC223}"/>
              </a:ext>
            </a:extLst>
          </p:cNvPr>
          <p:cNvSpPr/>
          <p:nvPr userDrawn="1"/>
        </p:nvSpPr>
        <p:spPr>
          <a:xfrm>
            <a:off x="0" y="-2190"/>
            <a:ext cx="2539666" cy="7895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34FA1ED-8521-52BF-6479-8861960871D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71671" y="7829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4A1820C3-62FE-A399-1051-B59BE477B7F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539666" y="14943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16031A84-97AE-AD88-8822-DC89C02BAD2D}"/>
              </a:ext>
            </a:extLst>
          </p:cNvPr>
          <p:cNvSpPr txBox="1"/>
          <p:nvPr userDrawn="1"/>
        </p:nvSpPr>
        <p:spPr>
          <a:xfrm>
            <a:off x="449812" y="211895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SYNTHÈSE</a:t>
            </a:r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806D8FB-7C56-BA5F-04EC-DDEBE4D8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18" y="6489495"/>
            <a:ext cx="1007195" cy="2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3513E52-FAD4-266A-DF9F-E3F33FCDBB1B}"/>
              </a:ext>
            </a:extLst>
          </p:cNvPr>
          <p:cNvSpPr/>
          <p:nvPr userDrawn="1"/>
        </p:nvSpPr>
        <p:spPr>
          <a:xfrm>
            <a:off x="-16656" y="-9131"/>
            <a:ext cx="1172358" cy="1658162"/>
          </a:xfrm>
          <a:custGeom>
            <a:avLst/>
            <a:gdLst>
              <a:gd name="connsiteX0" fmla="*/ 1003160 w 1172358"/>
              <a:gd name="connsiteY0" fmla="*/ 0 h 1658162"/>
              <a:gd name="connsiteX1" fmla="*/ 1099887 w 1172358"/>
              <a:gd name="connsiteY1" fmla="*/ 0 h 1658162"/>
              <a:gd name="connsiteX2" fmla="*/ 1109297 w 1172358"/>
              <a:gd name="connsiteY2" fmla="*/ 29739 h 1658162"/>
              <a:gd name="connsiteX3" fmla="*/ 1064403 w 1172358"/>
              <a:gd name="connsiteY3" fmla="*/ 1052657 h 1658162"/>
              <a:gd name="connsiteX4" fmla="*/ 525188 w 1172358"/>
              <a:gd name="connsiteY4" fmla="*/ 1582702 h 1658162"/>
              <a:gd name="connsiteX5" fmla="*/ 88983 w 1172358"/>
              <a:gd name="connsiteY5" fmla="*/ 1658162 h 1658162"/>
              <a:gd name="connsiteX6" fmla="*/ 0 w 1172358"/>
              <a:gd name="connsiteY6" fmla="*/ 1650576 h 1658162"/>
              <a:gd name="connsiteX7" fmla="*/ 0 w 1172358"/>
              <a:gd name="connsiteY7" fmla="*/ 1563739 h 1658162"/>
              <a:gd name="connsiteX8" fmla="*/ 2741 w 1172358"/>
              <a:gd name="connsiteY8" fmla="*/ 1564023 h 1658162"/>
              <a:gd name="connsiteX9" fmla="*/ 979590 w 1172358"/>
              <a:gd name="connsiteY9" fmla="*/ 1016151 h 1658162"/>
              <a:gd name="connsiteX10" fmla="*/ 1020234 w 1172358"/>
              <a:gd name="connsiteY10" fmla="*/ 54106 h 16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2358" h="1658162">
                <a:moveTo>
                  <a:pt x="1003160" y="0"/>
                </a:moveTo>
                <a:lnTo>
                  <a:pt x="1099887" y="0"/>
                </a:lnTo>
                <a:lnTo>
                  <a:pt x="1109297" y="29739"/>
                </a:lnTo>
                <a:cubicBezTo>
                  <a:pt x="1206949" y="386677"/>
                  <a:pt x="1190585" y="759521"/>
                  <a:pt x="1064403" y="1052657"/>
                </a:cubicBezTo>
                <a:cubicBezTo>
                  <a:pt x="955622" y="1305390"/>
                  <a:pt x="769151" y="1488691"/>
                  <a:pt x="525188" y="1582702"/>
                </a:cubicBezTo>
                <a:cubicBezTo>
                  <a:pt x="394629" y="1633013"/>
                  <a:pt x="248871" y="1658162"/>
                  <a:pt x="88983" y="1658162"/>
                </a:cubicBezTo>
                <a:lnTo>
                  <a:pt x="0" y="1650576"/>
                </a:lnTo>
                <a:lnTo>
                  <a:pt x="0" y="1563739"/>
                </a:lnTo>
                <a:lnTo>
                  <a:pt x="2741" y="1564023"/>
                </a:lnTo>
                <a:cubicBezTo>
                  <a:pt x="619328" y="1600547"/>
                  <a:pt x="876086" y="1256586"/>
                  <a:pt x="979590" y="1016151"/>
                </a:cubicBezTo>
                <a:cubicBezTo>
                  <a:pt x="1097654" y="741880"/>
                  <a:pt x="1112468" y="391239"/>
                  <a:pt x="1020234" y="54106"/>
                </a:cubicBezTo>
                <a:close/>
              </a:path>
            </a:pathLst>
          </a:custGeom>
          <a:solidFill>
            <a:srgbClr val="98E0E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58431-9AAE-8E83-A371-E1F8F47BB126}"/>
              </a:ext>
            </a:extLst>
          </p:cNvPr>
          <p:cNvSpPr/>
          <p:nvPr userDrawn="1"/>
        </p:nvSpPr>
        <p:spPr>
          <a:xfrm>
            <a:off x="10617200" y="6185312"/>
            <a:ext cx="1574800" cy="67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716509-1EF1-9D93-2804-A6AF1D9D21CF}"/>
              </a:ext>
            </a:extLst>
          </p:cNvPr>
          <p:cNvSpPr txBox="1"/>
          <p:nvPr userDrawn="1"/>
        </p:nvSpPr>
        <p:spPr>
          <a:xfrm>
            <a:off x="778893" y="470655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>
                <a:solidFill>
                  <a:schemeClr val="bg1"/>
                </a:solidFill>
                <a:latin typeface="+mj-lt"/>
              </a:rPr>
              <a:t>Animé par </a:t>
            </a:r>
          </a:p>
        </p:txBody>
      </p:sp>
      <p:pic>
        <p:nvPicPr>
          <p:cNvPr id="12" name="Image 11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C60460E0-8935-50D1-4FE1-71E65B335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43" y="5932575"/>
            <a:ext cx="2354449" cy="586258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4231EE9-CF69-8AB5-ED8A-0D85649A93F5}"/>
              </a:ext>
            </a:extLst>
          </p:cNvPr>
          <p:cNvSpPr/>
          <p:nvPr userDrawn="1"/>
        </p:nvSpPr>
        <p:spPr>
          <a:xfrm>
            <a:off x="8842776" y="-9131"/>
            <a:ext cx="3378958" cy="6051825"/>
          </a:xfrm>
          <a:custGeom>
            <a:avLst/>
            <a:gdLst>
              <a:gd name="connsiteX0" fmla="*/ 577377 w 3378958"/>
              <a:gd name="connsiteY0" fmla="*/ 0 h 6051825"/>
              <a:gd name="connsiteX1" fmla="*/ 693196 w 3378958"/>
              <a:gd name="connsiteY1" fmla="*/ 0 h 6051825"/>
              <a:gd name="connsiteX2" fmla="*/ 651359 w 3378958"/>
              <a:gd name="connsiteY2" fmla="*/ 43778 h 6051825"/>
              <a:gd name="connsiteX3" fmla="*/ 91218 w 3378958"/>
              <a:gd name="connsiteY3" fmla="*/ 1941269 h 6051825"/>
              <a:gd name="connsiteX4" fmla="*/ 3027423 w 3378958"/>
              <a:gd name="connsiteY4" fmla="*/ 5840528 h 6051825"/>
              <a:gd name="connsiteX5" fmla="*/ 3378958 w 3378958"/>
              <a:gd name="connsiteY5" fmla="*/ 5964990 h 6051825"/>
              <a:gd name="connsiteX6" fmla="*/ 3378958 w 3378958"/>
              <a:gd name="connsiteY6" fmla="*/ 6051825 h 6051825"/>
              <a:gd name="connsiteX7" fmla="*/ 3006801 w 3378958"/>
              <a:gd name="connsiteY7" fmla="*/ 5921974 h 6051825"/>
              <a:gd name="connsiteX8" fmla="*/ 2601312 w 3378958"/>
              <a:gd name="connsiteY8" fmla="*/ 5734489 h 6051825"/>
              <a:gd name="connsiteX9" fmla="*/ 1276591 w 3378958"/>
              <a:gd name="connsiteY9" fmla="*/ 4714809 h 6051825"/>
              <a:gd name="connsiteX10" fmla="*/ 9616 w 3378958"/>
              <a:gd name="connsiteY10" fmla="*/ 1947327 h 6051825"/>
              <a:gd name="connsiteX11" fmla="*/ 404782 w 3378958"/>
              <a:gd name="connsiteY11" fmla="*/ 227692 h 6051825"/>
              <a:gd name="connsiteX12" fmla="*/ 541379 w 3378958"/>
              <a:gd name="connsiteY12" fmla="*/ 40087 h 605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8958" h="6051825">
                <a:moveTo>
                  <a:pt x="577377" y="0"/>
                </a:moveTo>
                <a:lnTo>
                  <a:pt x="693196" y="0"/>
                </a:lnTo>
                <a:lnTo>
                  <a:pt x="651359" y="43778"/>
                </a:lnTo>
                <a:cubicBezTo>
                  <a:pt x="234789" y="523936"/>
                  <a:pt x="34344" y="1175744"/>
                  <a:pt x="91218" y="1941269"/>
                </a:cubicBezTo>
                <a:cubicBezTo>
                  <a:pt x="203009" y="3446054"/>
                  <a:pt x="1313475" y="5138954"/>
                  <a:pt x="3027423" y="5840528"/>
                </a:cubicBezTo>
                <a:lnTo>
                  <a:pt x="3378958" y="5964990"/>
                </a:lnTo>
                <a:lnTo>
                  <a:pt x="3378958" y="6051825"/>
                </a:lnTo>
                <a:lnTo>
                  <a:pt x="3006801" y="5921974"/>
                </a:lnTo>
                <a:cubicBezTo>
                  <a:pt x="2869312" y="5866339"/>
                  <a:pt x="2734067" y="5803820"/>
                  <a:pt x="2601312" y="5734489"/>
                </a:cubicBezTo>
                <a:cubicBezTo>
                  <a:pt x="2109772" y="5477778"/>
                  <a:pt x="1664077" y="5134713"/>
                  <a:pt x="1276591" y="4714809"/>
                </a:cubicBezTo>
                <a:cubicBezTo>
                  <a:pt x="543011" y="3919839"/>
                  <a:pt x="81213" y="2911134"/>
                  <a:pt x="9616" y="1947327"/>
                </a:cubicBezTo>
                <a:cubicBezTo>
                  <a:pt x="-39041" y="1292421"/>
                  <a:pt x="97604" y="697773"/>
                  <a:pt x="404782" y="227692"/>
                </a:cubicBezTo>
                <a:cubicBezTo>
                  <a:pt x="447385" y="162495"/>
                  <a:pt x="492927" y="99954"/>
                  <a:pt x="541379" y="40087"/>
                </a:cubicBezTo>
                <a:close/>
              </a:path>
            </a:pathLst>
          </a:custGeom>
          <a:solidFill>
            <a:srgbClr val="FF9D7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BC115F9-7D77-EF97-F97F-E43BEA803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9149" y="1050738"/>
            <a:ext cx="1694180" cy="228600"/>
          </a:xfr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MOIS ANNEE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6BC8EF2-EE00-D48A-B68E-B037A80D4D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892" y="1467866"/>
            <a:ext cx="6002907" cy="1704187"/>
          </a:xfrm>
        </p:spPr>
        <p:txBody>
          <a:bodyPr/>
          <a:lstStyle>
            <a:lvl1pPr marL="0" indent="0">
              <a:buNone/>
              <a:defRPr lang="fr-FR" sz="5400" b="1" kern="1200" dirty="0" smtClean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</a:t>
            </a:r>
          </a:p>
          <a:p>
            <a:pPr lvl="0"/>
            <a:r>
              <a:rPr lang="fr-FR"/>
              <a:t>la présentation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456D2AC4-2DB6-8828-6DDB-33E997D7E0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893" y="3320509"/>
            <a:ext cx="4176376" cy="866025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FF9D7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CDBB2541-F895-8276-D832-2E5C4E3E4F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893" y="5008193"/>
            <a:ext cx="5105647" cy="382588"/>
          </a:xfr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9D73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0068EC1B-08C9-DF09-7846-29A7B110F2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777" y="642665"/>
            <a:ext cx="5489562" cy="5082447"/>
          </a:xfrm>
          <a:custGeom>
            <a:avLst/>
            <a:gdLst>
              <a:gd name="connsiteX0" fmla="*/ 3719977 w 5489562"/>
              <a:gd name="connsiteY0" fmla="*/ 1548 h 5082447"/>
              <a:gd name="connsiteX1" fmla="*/ 3998896 w 5489562"/>
              <a:gd name="connsiteY1" fmla="*/ 127117 h 5082447"/>
              <a:gd name="connsiteX2" fmla="*/ 5431392 w 5489562"/>
              <a:gd name="connsiteY2" fmla="*/ 2115415 h 5082447"/>
              <a:gd name="connsiteX3" fmla="*/ 5431448 w 5489562"/>
              <a:gd name="connsiteY3" fmla="*/ 2115409 h 5082447"/>
              <a:gd name="connsiteX4" fmla="*/ 5461996 w 5489562"/>
              <a:gd name="connsiteY4" fmla="*/ 2419869 h 5082447"/>
              <a:gd name="connsiteX5" fmla="*/ 4456638 w 5489562"/>
              <a:gd name="connsiteY5" fmla="*/ 4655376 h 5082447"/>
              <a:gd name="connsiteX6" fmla="*/ 4208507 w 5489562"/>
              <a:gd name="connsiteY6" fmla="*/ 4834243 h 5082447"/>
              <a:gd name="connsiteX7" fmla="*/ 1769427 w 5489562"/>
              <a:gd name="connsiteY7" fmla="*/ 5080899 h 5082447"/>
              <a:gd name="connsiteX8" fmla="*/ 1490507 w 5489562"/>
              <a:gd name="connsiteY8" fmla="*/ 4955331 h 5082447"/>
              <a:gd name="connsiteX9" fmla="*/ 57943 w 5489562"/>
              <a:gd name="connsiteY9" fmla="*/ 2966363 h 5082447"/>
              <a:gd name="connsiteX10" fmla="*/ 27156 w 5489562"/>
              <a:gd name="connsiteY10" fmla="*/ 2661927 h 5082447"/>
              <a:gd name="connsiteX11" fmla="*/ 1032582 w 5489562"/>
              <a:gd name="connsiteY11" fmla="*/ 427090 h 5082447"/>
              <a:gd name="connsiteX12" fmla="*/ 1280715 w 5489562"/>
              <a:gd name="connsiteY12" fmla="*/ 248223 h 50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9562" h="5082447">
                <a:moveTo>
                  <a:pt x="3719977" y="1548"/>
                </a:moveTo>
                <a:cubicBezTo>
                  <a:pt x="3828191" y="-9395"/>
                  <a:pt x="3934643" y="38225"/>
                  <a:pt x="3998896" y="127117"/>
                </a:cubicBezTo>
                <a:lnTo>
                  <a:pt x="5431392" y="2115415"/>
                </a:lnTo>
                <a:lnTo>
                  <a:pt x="5431448" y="2115409"/>
                </a:lnTo>
                <a:cubicBezTo>
                  <a:pt x="5495937" y="2204277"/>
                  <a:pt x="5507698" y="2320577"/>
                  <a:pt x="5461996" y="2419869"/>
                </a:cubicBezTo>
                <a:lnTo>
                  <a:pt x="4456638" y="4655376"/>
                </a:lnTo>
                <a:cubicBezTo>
                  <a:pt x="4411486" y="4755331"/>
                  <a:pt x="4316958" y="4823276"/>
                  <a:pt x="4208507" y="4834243"/>
                </a:cubicBezTo>
                <a:lnTo>
                  <a:pt x="1769427" y="5080899"/>
                </a:lnTo>
                <a:cubicBezTo>
                  <a:pt x="1661211" y="5091843"/>
                  <a:pt x="1554761" y="5044223"/>
                  <a:pt x="1490507" y="4955331"/>
                </a:cubicBezTo>
                <a:lnTo>
                  <a:pt x="57943" y="2966363"/>
                </a:lnTo>
                <a:cubicBezTo>
                  <a:pt x="-6238" y="2878183"/>
                  <a:pt x="-17999" y="2761882"/>
                  <a:pt x="27156" y="2661927"/>
                </a:cubicBezTo>
                <a:lnTo>
                  <a:pt x="1032582" y="427090"/>
                </a:lnTo>
                <a:cubicBezTo>
                  <a:pt x="1077734" y="327135"/>
                  <a:pt x="1172262" y="259190"/>
                  <a:pt x="1280715" y="248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BEE1D-BD1F-E086-EBF0-88E7AA0FBCD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20D6CC-62A1-4D73-3FDF-9623A3ADEAAE}"/>
              </a:ext>
            </a:extLst>
          </p:cNvPr>
          <p:cNvSpPr/>
          <p:nvPr userDrawn="1"/>
        </p:nvSpPr>
        <p:spPr>
          <a:xfrm>
            <a:off x="171672" y="150459"/>
            <a:ext cx="11848657" cy="6557082"/>
          </a:xfrm>
          <a:prstGeom prst="roundRect">
            <a:avLst>
              <a:gd name="adj" fmla="val 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A104383-655D-4035-668E-570076F91D30}"/>
              </a:ext>
            </a:extLst>
          </p:cNvPr>
          <p:cNvSpPr/>
          <p:nvPr userDrawn="1"/>
        </p:nvSpPr>
        <p:spPr>
          <a:xfrm>
            <a:off x="10661625" y="6361729"/>
            <a:ext cx="1497885" cy="46569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93023AE7-4E25-1402-1B7B-B48576621E3E}"/>
              </a:ext>
            </a:extLst>
          </p:cNvPr>
          <p:cNvSpPr>
            <a:spLocks noChangeAspect="1"/>
          </p:cNvSpPr>
          <p:nvPr userDrawn="1"/>
        </p:nvSpPr>
        <p:spPr>
          <a:xfrm>
            <a:off x="10556497" y="660344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C8706A0-912D-DFBC-677F-1B76BA01EC03}"/>
              </a:ext>
            </a:extLst>
          </p:cNvPr>
          <p:cNvSpPr>
            <a:spLocks noChangeAspect="1"/>
          </p:cNvSpPr>
          <p:nvPr userDrawn="1"/>
        </p:nvSpPr>
        <p:spPr>
          <a:xfrm>
            <a:off x="11915200" y="62591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8AB0D8C5-092A-13E6-47A7-1FFE9BDBC223}"/>
              </a:ext>
            </a:extLst>
          </p:cNvPr>
          <p:cNvSpPr/>
          <p:nvPr userDrawn="1"/>
        </p:nvSpPr>
        <p:spPr>
          <a:xfrm>
            <a:off x="0" y="-2190"/>
            <a:ext cx="2539666" cy="7895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34FA1ED-8521-52BF-6479-8861960871D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71671" y="78290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4A1820C3-62FE-A399-1051-B59BE477B7F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2539666" y="149431"/>
            <a:ext cx="105128" cy="105128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806D8FB-7C56-BA5F-04EC-DDEBE4D8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18" y="6489495"/>
            <a:ext cx="1007195" cy="2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4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ave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14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B8D661F-0E58-644A-9FDA-E363EFC9D07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583" y="788049"/>
            <a:ext cx="11693577" cy="365125"/>
          </a:xfrm>
        </p:spPr>
        <p:txBody>
          <a:bodyPr>
            <a:normAutofit/>
          </a:bodyPr>
          <a:lstStyle>
            <a:lvl1pPr marL="0" indent="0">
              <a:buNone/>
              <a:defRPr sz="1800" spc="3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/>
              <a:t>SOUS-TITRE DE DIAPOSITIVE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C616C2-C2DC-B3F8-6F4E-025A3001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654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mlacement icô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C6FA61-22B2-4FE9-E13C-BC4D7D79084C}"/>
              </a:ext>
            </a:extLst>
          </p:cNvPr>
          <p:cNvSpPr/>
          <p:nvPr userDrawn="1"/>
        </p:nvSpPr>
        <p:spPr>
          <a:xfrm>
            <a:off x="0" y="0"/>
            <a:ext cx="12192000" cy="6857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C616C2-C2DC-B3F8-6F4E-025A3001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078547-CC98-2900-7799-1C3C75116E56}"/>
              </a:ext>
            </a:extLst>
          </p:cNvPr>
          <p:cNvGrpSpPr/>
          <p:nvPr userDrawn="1"/>
        </p:nvGrpSpPr>
        <p:grpSpPr>
          <a:xfrm>
            <a:off x="660398" y="832104"/>
            <a:ext cx="1358902" cy="5835395"/>
            <a:chOff x="215898" y="973138"/>
            <a:chExt cx="1562100" cy="6707967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925DF5-9AA7-8C22-A5CD-86137AB1FA7E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709B971-880C-FD16-15A0-2F20FFE5A338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D6AE337-5E42-BD4E-A8D6-FC666E95BA05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27AB207-5A2B-582A-EE91-8C3C58CD879C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5AA6B4D-A57C-FC29-1A6F-71A0F669459A}"/>
              </a:ext>
            </a:extLst>
          </p:cNvPr>
          <p:cNvGrpSpPr/>
          <p:nvPr userDrawn="1"/>
        </p:nvGrpSpPr>
        <p:grpSpPr>
          <a:xfrm>
            <a:off x="2235198" y="832104"/>
            <a:ext cx="1358902" cy="5835395"/>
            <a:chOff x="215898" y="973138"/>
            <a:chExt cx="1562100" cy="6707967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FC7A527-F460-88A3-E43E-75BBEE802BB3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A41C4F2D-11FC-0292-7CC7-D57BE6C0D543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0AC06F0C-9E51-7A1E-449C-515ABB7DEA8D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9954DB28-978C-BEB5-FED0-83AA851AF8D4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5E941E8-3959-DD87-DA15-A6A3A590AF9C}"/>
              </a:ext>
            </a:extLst>
          </p:cNvPr>
          <p:cNvGrpSpPr/>
          <p:nvPr userDrawn="1"/>
        </p:nvGrpSpPr>
        <p:grpSpPr>
          <a:xfrm>
            <a:off x="3809998" y="832104"/>
            <a:ext cx="1358902" cy="5835395"/>
            <a:chOff x="215898" y="973138"/>
            <a:chExt cx="1562100" cy="6707967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4121102-705C-5279-06A5-CFDFFDFC6B18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BF5B9630-8B3D-EBCE-766A-08E74C221096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BFBAC7BA-1B1A-8949-F97F-57E9199F174D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61C9762-F345-F968-9BA7-91B2773ECB66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C147A9E-E45D-8A6D-AD07-43D0BAAA58F5}"/>
              </a:ext>
            </a:extLst>
          </p:cNvPr>
          <p:cNvGrpSpPr/>
          <p:nvPr userDrawn="1"/>
        </p:nvGrpSpPr>
        <p:grpSpPr>
          <a:xfrm>
            <a:off x="5384798" y="832104"/>
            <a:ext cx="1358902" cy="5835395"/>
            <a:chOff x="215898" y="973138"/>
            <a:chExt cx="1562100" cy="6707967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2A27D0C4-93C1-698E-78A4-D68B71BE532D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C913A5AE-3C67-A34B-ECEA-55DA81C27331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2774285A-DE0C-1246-5B64-A8618A3753FE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D32D7DF2-0456-060A-61E1-7B2FB45D48F4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5471478-3D86-845C-415C-AC2F73EA3CB2}"/>
              </a:ext>
            </a:extLst>
          </p:cNvPr>
          <p:cNvGrpSpPr/>
          <p:nvPr userDrawn="1"/>
        </p:nvGrpSpPr>
        <p:grpSpPr>
          <a:xfrm>
            <a:off x="6959598" y="832104"/>
            <a:ext cx="1358902" cy="5835395"/>
            <a:chOff x="215898" y="973138"/>
            <a:chExt cx="1562100" cy="6707967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B089DEA6-9610-24BE-4E3D-BB0E22FB9252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BEAD57F5-C4EE-357B-F390-9A09DA683179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E107047B-8D89-6743-D508-2F9386966173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666E7E03-AC43-4C09-32F7-CEB2E379526E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F09BB55-AA73-4B25-FEED-D0DB71CD2DBD}"/>
              </a:ext>
            </a:extLst>
          </p:cNvPr>
          <p:cNvGrpSpPr/>
          <p:nvPr userDrawn="1"/>
        </p:nvGrpSpPr>
        <p:grpSpPr>
          <a:xfrm>
            <a:off x="8534398" y="832104"/>
            <a:ext cx="1358902" cy="5835395"/>
            <a:chOff x="215898" y="973138"/>
            <a:chExt cx="1562100" cy="6707967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BD67FC29-664E-8DE7-E390-EDA6BF5653C1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3B630E8-B376-3A9B-C668-7D23B6603B8E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503640A-1FE8-4049-072F-B21E74E4A32C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C8DFE8F6-9162-2839-75D3-D68AE9777614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1FC22A2-A0B7-3B85-81BF-5B8ACECB257D}"/>
              </a:ext>
            </a:extLst>
          </p:cNvPr>
          <p:cNvGrpSpPr/>
          <p:nvPr userDrawn="1"/>
        </p:nvGrpSpPr>
        <p:grpSpPr>
          <a:xfrm>
            <a:off x="10109198" y="832104"/>
            <a:ext cx="1358902" cy="5835395"/>
            <a:chOff x="215898" y="973138"/>
            <a:chExt cx="1562100" cy="6707967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377A9C6-AB37-F925-8AAF-F36693333896}"/>
                </a:ext>
              </a:extLst>
            </p:cNvPr>
            <p:cNvSpPr/>
            <p:nvPr userDrawn="1"/>
          </p:nvSpPr>
          <p:spPr>
            <a:xfrm>
              <a:off x="215898" y="973138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42CA95AE-B93D-72C4-529A-322AA71A38DB}"/>
                </a:ext>
              </a:extLst>
            </p:cNvPr>
            <p:cNvSpPr/>
            <p:nvPr userDrawn="1"/>
          </p:nvSpPr>
          <p:spPr>
            <a:xfrm>
              <a:off x="215898" y="2688427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B524EA7E-B615-46E1-2FEB-6AD83E2372C4}"/>
                </a:ext>
              </a:extLst>
            </p:cNvPr>
            <p:cNvSpPr/>
            <p:nvPr userDrawn="1"/>
          </p:nvSpPr>
          <p:spPr>
            <a:xfrm>
              <a:off x="215898" y="4403716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2EDFD42A-5991-E046-E835-36C656DB13E3}"/>
                </a:ext>
              </a:extLst>
            </p:cNvPr>
            <p:cNvSpPr/>
            <p:nvPr userDrawn="1"/>
          </p:nvSpPr>
          <p:spPr>
            <a:xfrm>
              <a:off x="215898" y="6119005"/>
              <a:ext cx="1562100" cy="1562100"/>
            </a:xfrm>
            <a:prstGeom prst="roundRect">
              <a:avLst>
                <a:gd name="adj" fmla="val 85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4088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abits, personne, homme, ordinateur portable&#10;&#10;Description générée automatiquement">
            <a:extLst>
              <a:ext uri="{FF2B5EF4-FFF2-40B4-BE49-F238E27FC236}">
                <a16:creationId xmlns:a16="http://schemas.microsoft.com/office/drawing/2014/main" id="{750DEB6D-E6A9-F327-C7F7-08802736E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" b="4689"/>
          <a:stretch/>
        </p:blipFill>
        <p:spPr>
          <a:xfrm>
            <a:off x="150713" y="150459"/>
            <a:ext cx="11848658" cy="6557082"/>
          </a:xfrm>
          <a:prstGeom prst="roundRect">
            <a:avLst>
              <a:gd name="adj" fmla="val 2500"/>
            </a:avLst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66DF9F7-E533-AD7E-64EA-EB055F5D289F}"/>
              </a:ext>
            </a:extLst>
          </p:cNvPr>
          <p:cNvSpPr/>
          <p:nvPr userDrawn="1"/>
        </p:nvSpPr>
        <p:spPr>
          <a:xfrm>
            <a:off x="150713" y="150459"/>
            <a:ext cx="11859361" cy="6557082"/>
          </a:xfrm>
          <a:prstGeom prst="roundRect">
            <a:avLst>
              <a:gd name="adj" fmla="val 2565"/>
            </a:avLst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32CEBBC-9846-4D0C-744A-FF182882E30A}"/>
              </a:ext>
            </a:extLst>
          </p:cNvPr>
          <p:cNvSpPr/>
          <p:nvPr userDrawn="1"/>
        </p:nvSpPr>
        <p:spPr>
          <a:xfrm>
            <a:off x="9664700" y="5777677"/>
            <a:ext cx="2513885" cy="10803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78D88C69-AF2E-1E67-47E9-A3D5677CF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2" y="6057201"/>
            <a:ext cx="1853940" cy="461631"/>
          </a:xfrm>
          <a:prstGeom prst="rect">
            <a:avLst/>
          </a:prstGeom>
        </p:spPr>
      </p:pic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C2B01DFC-F656-7A90-EE8B-84469A18CA47}"/>
              </a:ext>
            </a:extLst>
          </p:cNvPr>
          <p:cNvSpPr>
            <a:spLocks noChangeAspect="1"/>
          </p:cNvSpPr>
          <p:nvPr userDrawn="1"/>
        </p:nvSpPr>
        <p:spPr>
          <a:xfrm>
            <a:off x="11722383" y="5496337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9A28D1C-EAC5-8E56-C0EA-C0059766B227}"/>
              </a:ext>
            </a:extLst>
          </p:cNvPr>
          <p:cNvSpPr>
            <a:spLocks noChangeAspect="1"/>
          </p:cNvSpPr>
          <p:nvPr userDrawn="1"/>
        </p:nvSpPr>
        <p:spPr>
          <a:xfrm>
            <a:off x="9531790" y="65722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7B534229-20D5-4085-575B-B21459C53ADB}"/>
              </a:ext>
            </a:extLst>
          </p:cNvPr>
          <p:cNvSpPr>
            <a:spLocks noChangeAspect="1"/>
          </p:cNvSpPr>
          <p:nvPr userDrawn="1"/>
        </p:nvSpPr>
        <p:spPr>
          <a:xfrm>
            <a:off x="9381724" y="6419850"/>
            <a:ext cx="287691" cy="287691"/>
          </a:xfrm>
          <a:custGeom>
            <a:avLst/>
            <a:gdLst>
              <a:gd name="connsiteX0" fmla="*/ 1652335 w 1652335"/>
              <a:gd name="connsiteY0" fmla="*/ 0 h 1652335"/>
              <a:gd name="connsiteX1" fmla="*/ 1652335 w 1652335"/>
              <a:gd name="connsiteY1" fmla="*/ 1652335 h 1652335"/>
              <a:gd name="connsiteX2" fmla="*/ 0 w 1652335"/>
              <a:gd name="connsiteY2" fmla="*/ 1652335 h 1652335"/>
              <a:gd name="connsiteX3" fmla="*/ 165671 w 1652335"/>
              <a:gd name="connsiteY3" fmla="*/ 1643969 h 1652335"/>
              <a:gd name="connsiteX4" fmla="*/ 1643969 w 1652335"/>
              <a:gd name="connsiteY4" fmla="*/ 165671 h 1652335"/>
              <a:gd name="connsiteX5" fmla="*/ 1652335 w 1652335"/>
              <a:gd name="connsiteY5" fmla="*/ 0 h 165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335" h="1652335">
                <a:moveTo>
                  <a:pt x="1652335" y="0"/>
                </a:moveTo>
                <a:lnTo>
                  <a:pt x="1652335" y="1652335"/>
                </a:lnTo>
                <a:lnTo>
                  <a:pt x="0" y="1652335"/>
                </a:lnTo>
                <a:lnTo>
                  <a:pt x="165671" y="1643969"/>
                </a:lnTo>
                <a:cubicBezTo>
                  <a:pt x="945136" y="1564811"/>
                  <a:pt x="1564811" y="945136"/>
                  <a:pt x="1643969" y="165671"/>
                </a:cubicBezTo>
                <a:lnTo>
                  <a:pt x="16523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90DB205-1E40-A414-EA15-15668A85190A}"/>
              </a:ext>
            </a:extLst>
          </p:cNvPr>
          <p:cNvSpPr txBox="1"/>
          <p:nvPr userDrawn="1"/>
        </p:nvSpPr>
        <p:spPr>
          <a:xfrm>
            <a:off x="606917" y="5834266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>
                <a:solidFill>
                  <a:schemeClr val="bg1"/>
                </a:solidFill>
                <a:latin typeface="+mj-lt"/>
              </a:rPr>
              <a:t>Animé par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4AA5D05-139A-DB59-A290-CC03A5D0A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917" y="1260941"/>
            <a:ext cx="1694180" cy="228600"/>
          </a:xfr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MOIS ANNEE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01CBCD22-3AA1-0978-9A2D-93CAA7C0C8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916" y="1681182"/>
            <a:ext cx="6002907" cy="1704187"/>
          </a:xfrm>
        </p:spPr>
        <p:txBody>
          <a:bodyPr/>
          <a:lstStyle>
            <a:lvl1pPr marL="0" indent="0">
              <a:buNone/>
              <a:defRPr lang="fr-FR" sz="5400" b="1" kern="1200" dirty="0" smtClean="0">
                <a:solidFill>
                  <a:schemeClr val="bg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</a:t>
            </a:r>
          </a:p>
          <a:p>
            <a:pPr lvl="0"/>
            <a:r>
              <a:rPr lang="fr-FR"/>
              <a:t>la présentation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F8A65D7-F960-1CD2-E2D3-1B71D9A13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916" y="3533825"/>
            <a:ext cx="7387207" cy="866025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FF9D7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ACFFAD83-AE02-3BE4-3095-8E9EE0535C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917" y="6135909"/>
            <a:ext cx="5105647" cy="382588"/>
          </a:xfr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9D73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3BD5B46-0E54-8314-3F5C-524D332E1CF5}"/>
              </a:ext>
            </a:extLst>
          </p:cNvPr>
          <p:cNvGrpSpPr/>
          <p:nvPr userDrawn="1"/>
        </p:nvGrpSpPr>
        <p:grpSpPr>
          <a:xfrm rot="10800000">
            <a:off x="-12700" y="0"/>
            <a:ext cx="2796861" cy="1363604"/>
            <a:chOff x="9819481" y="-314038"/>
            <a:chExt cx="2796861" cy="1363604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F6ADC810-4E5F-1968-15D8-484CD127899C}"/>
                </a:ext>
              </a:extLst>
            </p:cNvPr>
            <p:cNvSpPr/>
            <p:nvPr userDrawn="1"/>
          </p:nvSpPr>
          <p:spPr>
            <a:xfrm>
              <a:off x="10102457" y="-32698"/>
              <a:ext cx="2513885" cy="10803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FBB698B-4EF5-711A-FC5D-8E168B0401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160140" y="-314038"/>
              <a:ext cx="287691" cy="287691"/>
            </a:xfrm>
            <a:custGeom>
              <a:avLst/>
              <a:gdLst>
                <a:gd name="connsiteX0" fmla="*/ 1652335 w 1652335"/>
                <a:gd name="connsiteY0" fmla="*/ 0 h 1652335"/>
                <a:gd name="connsiteX1" fmla="*/ 1652335 w 1652335"/>
                <a:gd name="connsiteY1" fmla="*/ 1652335 h 1652335"/>
                <a:gd name="connsiteX2" fmla="*/ 0 w 1652335"/>
                <a:gd name="connsiteY2" fmla="*/ 1652335 h 1652335"/>
                <a:gd name="connsiteX3" fmla="*/ 165671 w 1652335"/>
                <a:gd name="connsiteY3" fmla="*/ 1643969 h 1652335"/>
                <a:gd name="connsiteX4" fmla="*/ 1643969 w 1652335"/>
                <a:gd name="connsiteY4" fmla="*/ 165671 h 1652335"/>
                <a:gd name="connsiteX5" fmla="*/ 1652335 w 1652335"/>
                <a:gd name="connsiteY5" fmla="*/ 0 h 16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335" h="1652335">
                  <a:moveTo>
                    <a:pt x="1652335" y="0"/>
                  </a:moveTo>
                  <a:lnTo>
                    <a:pt x="1652335" y="1652335"/>
                  </a:lnTo>
                  <a:lnTo>
                    <a:pt x="0" y="1652335"/>
                  </a:lnTo>
                  <a:lnTo>
                    <a:pt x="165671" y="1643969"/>
                  </a:lnTo>
                  <a:cubicBezTo>
                    <a:pt x="945136" y="1564811"/>
                    <a:pt x="1564811" y="945136"/>
                    <a:pt x="1643969" y="165671"/>
                  </a:cubicBezTo>
                  <a:lnTo>
                    <a:pt x="16523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D932ECA-73D3-D081-DC21-B278FAEF379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69547" y="761875"/>
              <a:ext cx="287691" cy="287691"/>
            </a:xfrm>
            <a:custGeom>
              <a:avLst/>
              <a:gdLst>
                <a:gd name="connsiteX0" fmla="*/ 1652335 w 1652335"/>
                <a:gd name="connsiteY0" fmla="*/ 0 h 1652335"/>
                <a:gd name="connsiteX1" fmla="*/ 1652335 w 1652335"/>
                <a:gd name="connsiteY1" fmla="*/ 1652335 h 1652335"/>
                <a:gd name="connsiteX2" fmla="*/ 0 w 1652335"/>
                <a:gd name="connsiteY2" fmla="*/ 1652335 h 1652335"/>
                <a:gd name="connsiteX3" fmla="*/ 165671 w 1652335"/>
                <a:gd name="connsiteY3" fmla="*/ 1643969 h 1652335"/>
                <a:gd name="connsiteX4" fmla="*/ 1643969 w 1652335"/>
                <a:gd name="connsiteY4" fmla="*/ 165671 h 1652335"/>
                <a:gd name="connsiteX5" fmla="*/ 1652335 w 1652335"/>
                <a:gd name="connsiteY5" fmla="*/ 0 h 16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335" h="1652335">
                  <a:moveTo>
                    <a:pt x="1652335" y="0"/>
                  </a:moveTo>
                  <a:lnTo>
                    <a:pt x="1652335" y="1652335"/>
                  </a:lnTo>
                  <a:lnTo>
                    <a:pt x="0" y="1652335"/>
                  </a:lnTo>
                  <a:lnTo>
                    <a:pt x="165671" y="1643969"/>
                  </a:lnTo>
                  <a:cubicBezTo>
                    <a:pt x="945136" y="1564811"/>
                    <a:pt x="1564811" y="945136"/>
                    <a:pt x="1643969" y="165671"/>
                  </a:cubicBezTo>
                  <a:lnTo>
                    <a:pt x="16523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5999EEE-0E7D-FDE3-FCA1-AF4E44140D7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19481" y="609475"/>
              <a:ext cx="287691" cy="287691"/>
            </a:xfrm>
            <a:custGeom>
              <a:avLst/>
              <a:gdLst>
                <a:gd name="connsiteX0" fmla="*/ 1652335 w 1652335"/>
                <a:gd name="connsiteY0" fmla="*/ 0 h 1652335"/>
                <a:gd name="connsiteX1" fmla="*/ 1652335 w 1652335"/>
                <a:gd name="connsiteY1" fmla="*/ 1652335 h 1652335"/>
                <a:gd name="connsiteX2" fmla="*/ 0 w 1652335"/>
                <a:gd name="connsiteY2" fmla="*/ 1652335 h 1652335"/>
                <a:gd name="connsiteX3" fmla="*/ 165671 w 1652335"/>
                <a:gd name="connsiteY3" fmla="*/ 1643969 h 1652335"/>
                <a:gd name="connsiteX4" fmla="*/ 1643969 w 1652335"/>
                <a:gd name="connsiteY4" fmla="*/ 165671 h 1652335"/>
                <a:gd name="connsiteX5" fmla="*/ 1652335 w 1652335"/>
                <a:gd name="connsiteY5" fmla="*/ 0 h 165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2335" h="1652335">
                  <a:moveTo>
                    <a:pt x="1652335" y="0"/>
                  </a:moveTo>
                  <a:lnTo>
                    <a:pt x="1652335" y="1652335"/>
                  </a:lnTo>
                  <a:lnTo>
                    <a:pt x="0" y="1652335"/>
                  </a:lnTo>
                  <a:lnTo>
                    <a:pt x="165671" y="1643969"/>
                  </a:lnTo>
                  <a:cubicBezTo>
                    <a:pt x="945136" y="1564811"/>
                    <a:pt x="1564811" y="945136"/>
                    <a:pt x="1643969" y="165671"/>
                  </a:cubicBezTo>
                  <a:lnTo>
                    <a:pt x="16523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2211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70ACF3-4081-BD3C-C707-C5D75FF721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78D88C69-AF2E-1E67-47E9-A3D5677CF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2" y="6057201"/>
            <a:ext cx="1853940" cy="461631"/>
          </a:xfrm>
          <a:prstGeom prst="rect">
            <a:avLst/>
          </a:prstGeom>
        </p:spPr>
      </p:pic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02C2113-D816-7751-09A1-59886459190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50713" y="152399"/>
            <a:ext cx="11840484" cy="6553202"/>
          </a:xfrm>
          <a:custGeom>
            <a:avLst/>
            <a:gdLst>
              <a:gd name="connsiteX0" fmla="*/ 9134637 w 11840484"/>
              <a:gd name="connsiteY0" fmla="*/ 6553202 h 6553202"/>
              <a:gd name="connsiteX1" fmla="*/ 379350 w 11840484"/>
              <a:gd name="connsiteY1" fmla="*/ 6553202 h 6553202"/>
              <a:gd name="connsiteX2" fmla="*/ 0 w 11840484"/>
              <a:gd name="connsiteY2" fmla="*/ 6173852 h 6553202"/>
              <a:gd name="connsiteX3" fmla="*/ 0 w 11840484"/>
              <a:gd name="connsiteY3" fmla="*/ 1309215 h 6553202"/>
              <a:gd name="connsiteX4" fmla="*/ 379350 w 11840484"/>
              <a:gd name="connsiteY4" fmla="*/ 929865 h 6553202"/>
              <a:gd name="connsiteX5" fmla="*/ 2069049 w 11840484"/>
              <a:gd name="connsiteY5" fmla="*/ 929865 h 6553202"/>
              <a:gd name="connsiteX6" fmla="*/ 2072366 w 11840484"/>
              <a:gd name="connsiteY6" fmla="*/ 929698 h 6553202"/>
              <a:gd name="connsiteX7" fmla="*/ 2302808 w 11840484"/>
              <a:gd name="connsiteY7" fmla="*/ 767842 h 6553202"/>
              <a:gd name="connsiteX8" fmla="*/ 2326497 w 11840484"/>
              <a:gd name="connsiteY8" fmla="*/ 683859 h 6553202"/>
              <a:gd name="connsiteX9" fmla="*/ 2326497 w 11840484"/>
              <a:gd name="connsiteY9" fmla="*/ 239825 h 6553202"/>
              <a:gd name="connsiteX10" fmla="*/ 2566322 w 11840484"/>
              <a:gd name="connsiteY10" fmla="*/ 0 h 6553202"/>
              <a:gd name="connsiteX11" fmla="*/ 11600659 w 11840484"/>
              <a:gd name="connsiteY11" fmla="*/ 0 h 6553202"/>
              <a:gd name="connsiteX12" fmla="*/ 11840484 w 11840484"/>
              <a:gd name="connsiteY12" fmla="*/ 239825 h 6553202"/>
              <a:gd name="connsiteX13" fmla="*/ 11840484 w 11840484"/>
              <a:gd name="connsiteY13" fmla="*/ 5389863 h 6553202"/>
              <a:gd name="connsiteX14" fmla="*/ 11600659 w 11840484"/>
              <a:gd name="connsiteY14" fmla="*/ 5629688 h 6553202"/>
              <a:gd name="connsiteX15" fmla="*/ 9728747 w 11840484"/>
              <a:gd name="connsiteY15" fmla="*/ 5629688 h 6553202"/>
              <a:gd name="connsiteX16" fmla="*/ 9695153 w 11840484"/>
              <a:gd name="connsiteY16" fmla="*/ 5637626 h 6553202"/>
              <a:gd name="connsiteX17" fmla="*/ 9537678 w 11840484"/>
              <a:gd name="connsiteY17" fmla="*/ 5782240 h 6553202"/>
              <a:gd name="connsiteX18" fmla="*/ 9513987 w 11840484"/>
              <a:gd name="connsiteY18" fmla="*/ 5866231 h 6553202"/>
              <a:gd name="connsiteX19" fmla="*/ 9513987 w 11840484"/>
              <a:gd name="connsiteY19" fmla="*/ 6173852 h 6553202"/>
              <a:gd name="connsiteX20" fmla="*/ 9134637 w 11840484"/>
              <a:gd name="connsiteY20" fmla="*/ 6553202 h 655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40484" h="6553202">
                <a:moveTo>
                  <a:pt x="9134637" y="6553202"/>
                </a:moveTo>
                <a:lnTo>
                  <a:pt x="379350" y="6553202"/>
                </a:lnTo>
                <a:cubicBezTo>
                  <a:pt x="169841" y="6553202"/>
                  <a:pt x="0" y="6383361"/>
                  <a:pt x="0" y="6173852"/>
                </a:cubicBezTo>
                <a:lnTo>
                  <a:pt x="0" y="1309215"/>
                </a:lnTo>
                <a:cubicBezTo>
                  <a:pt x="0" y="1099706"/>
                  <a:pt x="169841" y="929865"/>
                  <a:pt x="379350" y="929865"/>
                </a:cubicBezTo>
                <a:lnTo>
                  <a:pt x="2069049" y="929865"/>
                </a:lnTo>
                <a:lnTo>
                  <a:pt x="2072366" y="929698"/>
                </a:lnTo>
                <a:cubicBezTo>
                  <a:pt x="2174151" y="919361"/>
                  <a:pt x="2260288" y="856087"/>
                  <a:pt x="2302808" y="767842"/>
                </a:cubicBezTo>
                <a:lnTo>
                  <a:pt x="2326497" y="683859"/>
                </a:lnTo>
                <a:lnTo>
                  <a:pt x="2326497" y="239825"/>
                </a:lnTo>
                <a:cubicBezTo>
                  <a:pt x="2326497" y="107373"/>
                  <a:pt x="2433870" y="0"/>
                  <a:pt x="2566322" y="0"/>
                </a:cubicBezTo>
                <a:lnTo>
                  <a:pt x="11600659" y="0"/>
                </a:lnTo>
                <a:cubicBezTo>
                  <a:pt x="11733111" y="0"/>
                  <a:pt x="11840484" y="107373"/>
                  <a:pt x="11840484" y="239825"/>
                </a:cubicBezTo>
                <a:lnTo>
                  <a:pt x="11840484" y="5389863"/>
                </a:lnTo>
                <a:cubicBezTo>
                  <a:pt x="11840484" y="5522315"/>
                  <a:pt x="11733111" y="5629688"/>
                  <a:pt x="11600659" y="5629688"/>
                </a:cubicBezTo>
                <a:lnTo>
                  <a:pt x="9728747" y="5629688"/>
                </a:lnTo>
                <a:lnTo>
                  <a:pt x="9695153" y="5637626"/>
                </a:lnTo>
                <a:cubicBezTo>
                  <a:pt x="9625993" y="5663919"/>
                  <a:pt x="9569569" y="5716056"/>
                  <a:pt x="9537678" y="5782240"/>
                </a:cubicBezTo>
                <a:lnTo>
                  <a:pt x="9513987" y="5866231"/>
                </a:lnTo>
                <a:lnTo>
                  <a:pt x="9513987" y="6173852"/>
                </a:lnTo>
                <a:cubicBezTo>
                  <a:pt x="9513987" y="6383361"/>
                  <a:pt x="9344146" y="6553202"/>
                  <a:pt x="9134637" y="655320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C09681-7944-6009-D258-552A21896B78}"/>
              </a:ext>
            </a:extLst>
          </p:cNvPr>
          <p:cNvSpPr txBox="1"/>
          <p:nvPr userDrawn="1"/>
        </p:nvSpPr>
        <p:spPr>
          <a:xfrm>
            <a:off x="606917" y="5834266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>
                <a:solidFill>
                  <a:schemeClr val="bg1"/>
                </a:solidFill>
                <a:latin typeface="+mj-lt"/>
              </a:rPr>
              <a:t>Animé par 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9E6EF653-9345-BB3F-1230-F13494EBA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917" y="1260941"/>
            <a:ext cx="1694180" cy="228600"/>
          </a:xfr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MOIS ANNEE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1C2664DA-9458-5662-0B1C-4AFB2DA91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916" y="1681182"/>
            <a:ext cx="6002907" cy="1704187"/>
          </a:xfrm>
        </p:spPr>
        <p:txBody>
          <a:bodyPr/>
          <a:lstStyle>
            <a:lvl1pPr marL="0" indent="0">
              <a:buNone/>
              <a:defRPr lang="fr-FR" sz="5400" b="1" kern="1200" dirty="0" smtClean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Titre de </a:t>
            </a:r>
          </a:p>
          <a:p>
            <a:pPr lvl="0"/>
            <a:r>
              <a:rPr lang="fr-FR"/>
              <a:t>la présentation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26C82ED-14FF-DA65-8362-66A8AD87C1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6916" y="3533825"/>
            <a:ext cx="7387207" cy="866025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FF9D7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E563299C-676A-7979-6ED6-CF7BC52B1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917" y="6135909"/>
            <a:ext cx="5105647" cy="382588"/>
          </a:xfrm>
        </p:spPr>
        <p:txBody>
          <a:bodyPr>
            <a:normAutofit/>
          </a:bodyPr>
          <a:lstStyle>
            <a:lvl1pPr marL="0" indent="0">
              <a:buNone/>
              <a:defRPr lang="fr-FR" sz="2000" kern="1200" dirty="0">
                <a:solidFill>
                  <a:srgbClr val="FF9D73"/>
                </a:solidFill>
                <a:latin typeface="DM Serif Tex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237584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BCDC9-DA8D-CE1E-B931-6EBE6DD5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6808" y="6518832"/>
            <a:ext cx="495300" cy="222807"/>
          </a:xfrm>
        </p:spPr>
        <p:txBody>
          <a:bodyPr/>
          <a:lstStyle>
            <a:lvl1pPr algn="l">
              <a:defRPr sz="1050"/>
            </a:lvl1pPr>
          </a:lstStyle>
          <a:p>
            <a:fld id="{ADF6355B-1253-4AB2-A6D2-A3A2D0AE72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3E5FD6-A2D1-BE37-EABF-DB6CB5BA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BAD71D5-236A-E2FD-6BD9-BA1AAF94D46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22301" r="27139" b="5627"/>
          <a:stretch/>
        </p:blipFill>
        <p:spPr bwMode="auto">
          <a:xfrm>
            <a:off x="0" y="-1814"/>
            <a:ext cx="12192000" cy="6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14ABDA91-7ADB-9A90-2DAC-650DFF0CEDFE}"/>
              </a:ext>
            </a:extLst>
          </p:cNvPr>
          <p:cNvSpPr/>
          <p:nvPr userDrawn="1"/>
        </p:nvSpPr>
        <p:spPr>
          <a:xfrm>
            <a:off x="0" y="-1814"/>
            <a:ext cx="10348685" cy="6859814"/>
          </a:xfrm>
          <a:custGeom>
            <a:avLst/>
            <a:gdLst>
              <a:gd name="connsiteX0" fmla="*/ 0 w 7997371"/>
              <a:gd name="connsiteY0" fmla="*/ 0 h 6859814"/>
              <a:gd name="connsiteX1" fmla="*/ 7997371 w 7997371"/>
              <a:gd name="connsiteY1" fmla="*/ 0 h 6859814"/>
              <a:gd name="connsiteX2" fmla="*/ 7997371 w 7997371"/>
              <a:gd name="connsiteY2" fmla="*/ 6859814 h 6859814"/>
              <a:gd name="connsiteX3" fmla="*/ 0 w 7997371"/>
              <a:gd name="connsiteY3" fmla="*/ 6859814 h 6859814"/>
              <a:gd name="connsiteX4" fmla="*/ 0 w 7997371"/>
              <a:gd name="connsiteY4" fmla="*/ 0 h 6859814"/>
              <a:gd name="connsiteX0" fmla="*/ 0 w 10348685"/>
              <a:gd name="connsiteY0" fmla="*/ 0 h 6859814"/>
              <a:gd name="connsiteX1" fmla="*/ 10348685 w 10348685"/>
              <a:gd name="connsiteY1" fmla="*/ 0 h 6859814"/>
              <a:gd name="connsiteX2" fmla="*/ 7997371 w 10348685"/>
              <a:gd name="connsiteY2" fmla="*/ 6859814 h 6859814"/>
              <a:gd name="connsiteX3" fmla="*/ 0 w 10348685"/>
              <a:gd name="connsiteY3" fmla="*/ 6859814 h 6859814"/>
              <a:gd name="connsiteX4" fmla="*/ 0 w 10348685"/>
              <a:gd name="connsiteY4" fmla="*/ 0 h 685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8685" h="6859814">
                <a:moveTo>
                  <a:pt x="0" y="0"/>
                </a:moveTo>
                <a:lnTo>
                  <a:pt x="10348685" y="0"/>
                </a:lnTo>
                <a:lnTo>
                  <a:pt x="7997371" y="6859814"/>
                </a:lnTo>
                <a:lnTo>
                  <a:pt x="0" y="68598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léger, nuit, plein air&#10;&#10;Description générée automatiquement">
            <a:extLst>
              <a:ext uri="{FF2B5EF4-FFF2-40B4-BE49-F238E27FC236}">
                <a16:creationId xmlns:a16="http://schemas.microsoft.com/office/drawing/2014/main" id="{CB151359-34FE-F61D-07BC-25FB6C9C7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8" t="27790" r="27366" b="5503"/>
          <a:stretch/>
        </p:blipFill>
        <p:spPr>
          <a:xfrm>
            <a:off x="6824164" y="499363"/>
            <a:ext cx="5339786" cy="63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9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-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2C9B2-19A3-B3A4-0D71-2F8DAA4A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F3A98D-3BE2-788B-6C31-41CB75F56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355B-1253-4AB2-A6D2-A3A2D0AE728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BCDC9-DA8D-CE1E-B931-6EBE6DD53D45}"/>
              </a:ext>
            </a:extLst>
          </p:cNvPr>
          <p:cNvSpPr txBox="1">
            <a:spLocks/>
          </p:cNvSpPr>
          <p:nvPr userDrawn="1"/>
        </p:nvSpPr>
        <p:spPr>
          <a:xfrm>
            <a:off x="446808" y="6518832"/>
            <a:ext cx="495300" cy="2228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6355B-1253-4AB2-A6D2-A3A2D0AE728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Une image contenant habits, personne, homme, ordinateur portable&#10;&#10;Description générée automatiquement">
            <a:extLst>
              <a:ext uri="{FF2B5EF4-FFF2-40B4-BE49-F238E27FC236}">
                <a16:creationId xmlns:a16="http://schemas.microsoft.com/office/drawing/2014/main" id="{1C5EFC6F-9740-8C4D-D724-2D2EB7CA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 b="48231"/>
          <a:stretch/>
        </p:blipFill>
        <p:spPr>
          <a:xfrm>
            <a:off x="-1" y="3403960"/>
            <a:ext cx="12191999" cy="3454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22613D-10C9-EBA6-D1ED-CD77543A8A92}"/>
              </a:ext>
            </a:extLst>
          </p:cNvPr>
          <p:cNvSpPr/>
          <p:nvPr userDrawn="1"/>
        </p:nvSpPr>
        <p:spPr>
          <a:xfrm>
            <a:off x="-1" y="3403961"/>
            <a:ext cx="12192001" cy="3454040"/>
          </a:xfrm>
          <a:prstGeom prst="rect">
            <a:avLst/>
          </a:prstGeom>
          <a:solidFill>
            <a:schemeClr val="accent2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3CB297C-4638-B487-137B-5F7EF50D242B}"/>
              </a:ext>
            </a:extLst>
          </p:cNvPr>
          <p:cNvSpPr/>
          <p:nvPr userDrawn="1"/>
        </p:nvSpPr>
        <p:spPr>
          <a:xfrm>
            <a:off x="431800" y="3223816"/>
            <a:ext cx="11561765" cy="43576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C750C0A8-8828-0D08-0987-2F44BC4FC8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898" y="1344792"/>
            <a:ext cx="11777667" cy="1471612"/>
          </a:xfrm>
        </p:spPr>
        <p:txBody>
          <a:bodyPr/>
          <a:lstStyle>
            <a:lvl1pPr marL="0" indent="0" algn="ctr">
              <a:buNone/>
              <a:defRPr lang="fr-FR" sz="4800" b="1" kern="1200" dirty="0" smtClean="0">
                <a:solidFill>
                  <a:schemeClr val="accent1"/>
                </a:solidFill>
                <a:latin typeface="DM Serif Text" pitchFamily="2" charset="0"/>
                <a:ea typeface="+mn-ea"/>
                <a:cs typeface="+mn-cs"/>
              </a:defRPr>
            </a:lvl1pPr>
            <a:lvl2pPr marL="457200" indent="0" algn="ctr">
              <a:buNone/>
              <a:defRPr lang="fr-FR" sz="2800" kern="1200" dirty="0" smtClean="0">
                <a:solidFill>
                  <a:srgbClr val="FF9D73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/>
              <a:t>Titre de la formation</a:t>
            </a:r>
          </a:p>
          <a:p>
            <a:pPr lvl="1"/>
            <a:r>
              <a:rPr lang="fr-FR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46532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D3E5FD6-A2D1-BE37-EABF-DB6CB5BA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66108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Simple + Photo Hexag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CD3E5FD6-A2D1-BE37-EABF-DB6CB5BA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pour une image  20">
            <a:extLst>
              <a:ext uri="{FF2B5EF4-FFF2-40B4-BE49-F238E27FC236}">
                <a16:creationId xmlns:a16="http://schemas.microsoft.com/office/drawing/2014/main" id="{BCA6C226-2EE0-D44A-9789-198D101C1E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1477" y="1349812"/>
            <a:ext cx="4766923" cy="4413400"/>
          </a:xfrm>
          <a:custGeom>
            <a:avLst/>
            <a:gdLst>
              <a:gd name="connsiteX0" fmla="*/ 3719977 w 5489562"/>
              <a:gd name="connsiteY0" fmla="*/ 1548 h 5082447"/>
              <a:gd name="connsiteX1" fmla="*/ 3998896 w 5489562"/>
              <a:gd name="connsiteY1" fmla="*/ 127117 h 5082447"/>
              <a:gd name="connsiteX2" fmla="*/ 5431392 w 5489562"/>
              <a:gd name="connsiteY2" fmla="*/ 2115415 h 5082447"/>
              <a:gd name="connsiteX3" fmla="*/ 5431448 w 5489562"/>
              <a:gd name="connsiteY3" fmla="*/ 2115409 h 5082447"/>
              <a:gd name="connsiteX4" fmla="*/ 5461996 w 5489562"/>
              <a:gd name="connsiteY4" fmla="*/ 2419869 h 5082447"/>
              <a:gd name="connsiteX5" fmla="*/ 4456638 w 5489562"/>
              <a:gd name="connsiteY5" fmla="*/ 4655376 h 5082447"/>
              <a:gd name="connsiteX6" fmla="*/ 4208507 w 5489562"/>
              <a:gd name="connsiteY6" fmla="*/ 4834243 h 5082447"/>
              <a:gd name="connsiteX7" fmla="*/ 1769427 w 5489562"/>
              <a:gd name="connsiteY7" fmla="*/ 5080899 h 5082447"/>
              <a:gd name="connsiteX8" fmla="*/ 1490507 w 5489562"/>
              <a:gd name="connsiteY8" fmla="*/ 4955331 h 5082447"/>
              <a:gd name="connsiteX9" fmla="*/ 57943 w 5489562"/>
              <a:gd name="connsiteY9" fmla="*/ 2966363 h 5082447"/>
              <a:gd name="connsiteX10" fmla="*/ 27156 w 5489562"/>
              <a:gd name="connsiteY10" fmla="*/ 2661927 h 5082447"/>
              <a:gd name="connsiteX11" fmla="*/ 1032582 w 5489562"/>
              <a:gd name="connsiteY11" fmla="*/ 427090 h 5082447"/>
              <a:gd name="connsiteX12" fmla="*/ 1280715 w 5489562"/>
              <a:gd name="connsiteY12" fmla="*/ 248223 h 508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9562" h="5082447">
                <a:moveTo>
                  <a:pt x="3719977" y="1548"/>
                </a:moveTo>
                <a:cubicBezTo>
                  <a:pt x="3828191" y="-9395"/>
                  <a:pt x="3934643" y="38225"/>
                  <a:pt x="3998896" y="127117"/>
                </a:cubicBezTo>
                <a:lnTo>
                  <a:pt x="5431392" y="2115415"/>
                </a:lnTo>
                <a:lnTo>
                  <a:pt x="5431448" y="2115409"/>
                </a:lnTo>
                <a:cubicBezTo>
                  <a:pt x="5495937" y="2204277"/>
                  <a:pt x="5507698" y="2320577"/>
                  <a:pt x="5461996" y="2419869"/>
                </a:cubicBezTo>
                <a:lnTo>
                  <a:pt x="4456638" y="4655376"/>
                </a:lnTo>
                <a:cubicBezTo>
                  <a:pt x="4411486" y="4755331"/>
                  <a:pt x="4316958" y="4823276"/>
                  <a:pt x="4208507" y="4834243"/>
                </a:cubicBezTo>
                <a:lnTo>
                  <a:pt x="1769427" y="5080899"/>
                </a:lnTo>
                <a:cubicBezTo>
                  <a:pt x="1661211" y="5091843"/>
                  <a:pt x="1554761" y="5044223"/>
                  <a:pt x="1490507" y="4955331"/>
                </a:cubicBezTo>
                <a:lnTo>
                  <a:pt x="57943" y="2966363"/>
                </a:lnTo>
                <a:cubicBezTo>
                  <a:pt x="-6238" y="2878183"/>
                  <a:pt x="-17999" y="2761882"/>
                  <a:pt x="27156" y="2661927"/>
                </a:cubicBezTo>
                <a:lnTo>
                  <a:pt x="1032582" y="427090"/>
                </a:lnTo>
                <a:cubicBezTo>
                  <a:pt x="1077734" y="327135"/>
                  <a:pt x="1172262" y="259190"/>
                  <a:pt x="1280715" y="2482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0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B1044-21C3-B2B0-CA0B-48C053821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40A4E3-130B-7E00-2A06-1B5C5AE85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9B7078-EB47-EA47-7DBC-BE0788E9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8803B-955F-40A0-8332-C6DE7B4E0027}" type="datetimeFigureOut">
              <a:rPr lang="fr-FR" smtClean="0"/>
              <a:t>02/06/2025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0280E-7C48-0A36-3C66-E8F849CF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9157A7-72D3-767A-FA18-57CC9CA4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355B-1253-4AB2-A6D2-A3A2D0AE72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9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0258AB-F247-0668-BB3C-A89609C2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98" y="190501"/>
            <a:ext cx="11777667" cy="592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5A0551-FA98-BF99-815A-F61015DCB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97" y="1736725"/>
            <a:ext cx="117776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0B4B2-E547-5796-0D96-CED7026F9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700" y="6530975"/>
            <a:ext cx="469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6355B-1253-4AB2-A6D2-A3A2D0AE728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DE8BE489-962E-1119-D366-91FC3ACA07D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33" y="6467475"/>
            <a:ext cx="1127133" cy="2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9" r:id="rId3"/>
    <p:sldLayoutId id="2147483678" r:id="rId4"/>
    <p:sldLayoutId id="2147483660" r:id="rId5"/>
    <p:sldLayoutId id="2147483661" r:id="rId6"/>
    <p:sldLayoutId id="2147483656" r:id="rId7"/>
    <p:sldLayoutId id="2147483670" r:id="rId8"/>
    <p:sldLayoutId id="2147483658" r:id="rId9"/>
    <p:sldLayoutId id="2147483655" r:id="rId10"/>
    <p:sldLayoutId id="2147483662" r:id="rId11"/>
    <p:sldLayoutId id="2147483679" r:id="rId12"/>
    <p:sldLayoutId id="2147483675" r:id="rId13"/>
    <p:sldLayoutId id="2147483676" r:id="rId14"/>
    <p:sldLayoutId id="2147483680" r:id="rId15"/>
    <p:sldLayoutId id="2147483664" r:id="rId16"/>
    <p:sldLayoutId id="2147483665" r:id="rId17"/>
    <p:sldLayoutId id="2147483668" r:id="rId18"/>
    <p:sldLayoutId id="2147483673" r:id="rId19"/>
    <p:sldLayoutId id="2147483674" r:id="rId20"/>
    <p:sldLayoutId id="2147483666" r:id="rId21"/>
    <p:sldLayoutId id="2147483663" r:id="rId22"/>
    <p:sldLayoutId id="214748366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2CB4D9D0-DA65-B199-D00E-5D7DD965EE60}"/>
              </a:ext>
            </a:extLst>
          </p:cNvPr>
          <p:cNvSpPr txBox="1"/>
          <p:nvPr/>
        </p:nvSpPr>
        <p:spPr>
          <a:xfrm>
            <a:off x="2580362" y="187890"/>
            <a:ext cx="914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APPROCHES FORMATEUR AFEST </a:t>
            </a:r>
          </a:p>
          <a:p>
            <a:r>
              <a:rPr lang="fr-FR" b="1" dirty="0">
                <a:solidFill>
                  <a:schemeClr val="accent4"/>
                </a:solidFill>
              </a:rPr>
              <a:t>1- les consignes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180828-0991-2019-1B7C-D6A468146470}"/>
              </a:ext>
            </a:extLst>
          </p:cNvPr>
          <p:cNvSpPr/>
          <p:nvPr/>
        </p:nvSpPr>
        <p:spPr>
          <a:xfrm>
            <a:off x="222422" y="187890"/>
            <a:ext cx="219950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ATELIER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028C8A9-A2AA-9050-CC77-BDA4785EA16B}"/>
              </a:ext>
            </a:extLst>
          </p:cNvPr>
          <p:cNvGrpSpPr>
            <a:grpSpLocks noChangeAspect="1"/>
          </p:cNvGrpSpPr>
          <p:nvPr/>
        </p:nvGrpSpPr>
        <p:grpSpPr>
          <a:xfrm>
            <a:off x="9763771" y="418722"/>
            <a:ext cx="1958095" cy="1197467"/>
            <a:chOff x="6233622" y="1811029"/>
            <a:chExt cx="5736526" cy="3508153"/>
          </a:xfrm>
        </p:grpSpPr>
        <p:grpSp>
          <p:nvGrpSpPr>
            <p:cNvPr id="22" name="Graphique 4">
              <a:extLst>
                <a:ext uri="{FF2B5EF4-FFF2-40B4-BE49-F238E27FC236}">
                  <a16:creationId xmlns:a16="http://schemas.microsoft.com/office/drawing/2014/main" id="{ABE121A1-52A0-9052-3AC5-FDD167BBAE56}"/>
                </a:ext>
              </a:extLst>
            </p:cNvPr>
            <p:cNvGrpSpPr/>
            <p:nvPr/>
          </p:nvGrpSpPr>
          <p:grpSpPr>
            <a:xfrm>
              <a:off x="9348107" y="4398019"/>
              <a:ext cx="549211" cy="741711"/>
              <a:chOff x="9348107" y="4398019"/>
              <a:chExt cx="549211" cy="741711"/>
            </a:xfrm>
          </p:grpSpPr>
          <p:sp>
            <p:nvSpPr>
              <p:cNvPr id="423" name="Forme libre : forme 3">
                <a:extLst>
                  <a:ext uri="{FF2B5EF4-FFF2-40B4-BE49-F238E27FC236}">
                    <a16:creationId xmlns:a16="http://schemas.microsoft.com/office/drawing/2014/main" id="{9715FC86-B810-966A-2BDD-87D8D64DF67C}"/>
                  </a:ext>
                </a:extLst>
              </p:cNvPr>
              <p:cNvSpPr/>
              <p:nvPr/>
            </p:nvSpPr>
            <p:spPr>
              <a:xfrm>
                <a:off x="9510699" y="4398019"/>
                <a:ext cx="212702" cy="216881"/>
              </a:xfrm>
              <a:custGeom>
                <a:avLst/>
                <a:gdLst>
                  <a:gd name="connsiteX0" fmla="*/ 75438 w 212702"/>
                  <a:gd name="connsiteY0" fmla="*/ 200025 h 216881"/>
                  <a:gd name="connsiteX1" fmla="*/ 0 w 212702"/>
                  <a:gd name="connsiteY1" fmla="*/ 48958 h 216881"/>
                  <a:gd name="connsiteX2" fmla="*/ 114300 w 212702"/>
                  <a:gd name="connsiteY2" fmla="*/ 12763 h 216881"/>
                  <a:gd name="connsiteX3" fmla="*/ 136112 w 212702"/>
                  <a:gd name="connsiteY3" fmla="*/ 38100 h 216881"/>
                  <a:gd name="connsiteX4" fmla="*/ 136112 w 212702"/>
                  <a:gd name="connsiteY4" fmla="*/ 0 h 216881"/>
                  <a:gd name="connsiteX5" fmla="*/ 208597 w 212702"/>
                  <a:gd name="connsiteY5" fmla="*/ 0 h 216881"/>
                  <a:gd name="connsiteX6" fmla="*/ 212693 w 212702"/>
                  <a:gd name="connsiteY6" fmla="*/ 169831 h 216881"/>
                  <a:gd name="connsiteX7" fmla="*/ 190500 w 212702"/>
                  <a:gd name="connsiteY7" fmla="*/ 198406 h 216881"/>
                  <a:gd name="connsiteX8" fmla="*/ 107156 w 212702"/>
                  <a:gd name="connsiteY8" fmla="*/ 216313 h 216881"/>
                  <a:gd name="connsiteX9" fmla="*/ 75438 w 212702"/>
                  <a:gd name="connsiteY9" fmla="*/ 200025 h 21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2702" h="216881">
                    <a:moveTo>
                      <a:pt x="75438" y="200025"/>
                    </a:moveTo>
                    <a:cubicBezTo>
                      <a:pt x="54673" y="153448"/>
                      <a:pt x="0" y="48958"/>
                      <a:pt x="0" y="48958"/>
                    </a:cubicBezTo>
                    <a:lnTo>
                      <a:pt x="114300" y="12763"/>
                    </a:lnTo>
                    <a:lnTo>
                      <a:pt x="136112" y="38100"/>
                    </a:lnTo>
                    <a:lnTo>
                      <a:pt x="136112" y="0"/>
                    </a:lnTo>
                    <a:lnTo>
                      <a:pt x="208597" y="0"/>
                    </a:lnTo>
                    <a:lnTo>
                      <a:pt x="212693" y="169831"/>
                    </a:lnTo>
                    <a:cubicBezTo>
                      <a:pt x="213036" y="183423"/>
                      <a:pt x="203754" y="195374"/>
                      <a:pt x="190500" y="198406"/>
                    </a:cubicBezTo>
                    <a:lnTo>
                      <a:pt x="107156" y="216313"/>
                    </a:lnTo>
                    <a:cubicBezTo>
                      <a:pt x="94077" y="218955"/>
                      <a:pt x="80911" y="212194"/>
                      <a:pt x="75438" y="200025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4" name="Forme libre : forme 4">
                <a:extLst>
                  <a:ext uri="{FF2B5EF4-FFF2-40B4-BE49-F238E27FC236}">
                    <a16:creationId xmlns:a16="http://schemas.microsoft.com/office/drawing/2014/main" id="{F69EAECB-0A23-6070-7E2F-C1443DF70140}"/>
                  </a:ext>
                </a:extLst>
              </p:cNvPr>
              <p:cNvSpPr/>
              <p:nvPr/>
            </p:nvSpPr>
            <p:spPr>
              <a:xfrm>
                <a:off x="9649573" y="4570231"/>
                <a:ext cx="67056" cy="230028"/>
              </a:xfrm>
              <a:custGeom>
                <a:avLst/>
                <a:gdLst>
                  <a:gd name="connsiteX0" fmla="*/ 0 w 67056"/>
                  <a:gd name="connsiteY0" fmla="*/ 0 h 230028"/>
                  <a:gd name="connsiteX1" fmla="*/ 35338 w 67056"/>
                  <a:gd name="connsiteY1" fmla="*/ 230029 h 230028"/>
                  <a:gd name="connsiteX2" fmla="*/ 67056 w 67056"/>
                  <a:gd name="connsiteY2" fmla="*/ 230029 h 230028"/>
                  <a:gd name="connsiteX3" fmla="*/ 21717 w 67056"/>
                  <a:gd name="connsiteY3" fmla="*/ 0 h 23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056" h="230028">
                    <a:moveTo>
                      <a:pt x="0" y="0"/>
                    </a:moveTo>
                    <a:cubicBezTo>
                      <a:pt x="0" y="9049"/>
                      <a:pt x="35338" y="230029"/>
                      <a:pt x="35338" y="230029"/>
                    </a:cubicBezTo>
                    <a:lnTo>
                      <a:pt x="67056" y="230029"/>
                    </a:lnTo>
                    <a:lnTo>
                      <a:pt x="21717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5" name="Forme libre : forme 5">
                <a:extLst>
                  <a:ext uri="{FF2B5EF4-FFF2-40B4-BE49-F238E27FC236}">
                    <a16:creationId xmlns:a16="http://schemas.microsoft.com/office/drawing/2014/main" id="{F0064EBC-6EE4-F27B-D4F3-5BCB75BD798D}"/>
                  </a:ext>
                </a:extLst>
              </p:cNvPr>
              <p:cNvSpPr/>
              <p:nvPr/>
            </p:nvSpPr>
            <p:spPr>
              <a:xfrm>
                <a:off x="9719105" y="4530416"/>
                <a:ext cx="65976" cy="270128"/>
              </a:xfrm>
              <a:custGeom>
                <a:avLst/>
                <a:gdLst>
                  <a:gd name="connsiteX0" fmla="*/ 32480 w 65976"/>
                  <a:gd name="connsiteY0" fmla="*/ 14859 h 270128"/>
                  <a:gd name="connsiteX1" fmla="*/ 0 w 65976"/>
                  <a:gd name="connsiteY1" fmla="*/ 270129 h 270128"/>
                  <a:gd name="connsiteX2" fmla="*/ 34385 w 65976"/>
                  <a:gd name="connsiteY2" fmla="*/ 270129 h 270128"/>
                  <a:gd name="connsiteX3" fmla="*/ 65818 w 65976"/>
                  <a:gd name="connsiteY3" fmla="*/ 19050 h 270128"/>
                  <a:gd name="connsiteX4" fmla="*/ 51497 w 65976"/>
                  <a:gd name="connsiteY4" fmla="*/ 157 h 270128"/>
                  <a:gd name="connsiteX5" fmla="*/ 49149 w 65976"/>
                  <a:gd name="connsiteY5" fmla="*/ 0 h 270128"/>
                  <a:gd name="connsiteX6" fmla="*/ 49149 w 65976"/>
                  <a:gd name="connsiteY6" fmla="*/ 0 h 270128"/>
                  <a:gd name="connsiteX7" fmla="*/ 32480 w 65976"/>
                  <a:gd name="connsiteY7" fmla="*/ 14859 h 27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76" h="270128">
                    <a:moveTo>
                      <a:pt x="32480" y="14859"/>
                    </a:moveTo>
                    <a:lnTo>
                      <a:pt x="0" y="270129"/>
                    </a:lnTo>
                    <a:lnTo>
                      <a:pt x="34385" y="270129"/>
                    </a:lnTo>
                    <a:lnTo>
                      <a:pt x="65818" y="19050"/>
                    </a:lnTo>
                    <a:cubicBezTo>
                      <a:pt x="67081" y="9878"/>
                      <a:pt x="60668" y="1419"/>
                      <a:pt x="51497" y="157"/>
                    </a:cubicBezTo>
                    <a:cubicBezTo>
                      <a:pt x="50719" y="50"/>
                      <a:pt x="49934" y="-3"/>
                      <a:pt x="49149" y="0"/>
                    </a:cubicBezTo>
                    <a:lnTo>
                      <a:pt x="49149" y="0"/>
                    </a:lnTo>
                    <a:cubicBezTo>
                      <a:pt x="40639" y="36"/>
                      <a:pt x="33490" y="6409"/>
                      <a:pt x="32480" y="14859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6" name="Forme libre : forme 6">
                <a:extLst>
                  <a:ext uri="{FF2B5EF4-FFF2-40B4-BE49-F238E27FC236}">
                    <a16:creationId xmlns:a16="http://schemas.microsoft.com/office/drawing/2014/main" id="{BB629C8A-8814-1716-71D3-8008684A019C}"/>
                  </a:ext>
                </a:extLst>
              </p:cNvPr>
              <p:cNvSpPr/>
              <p:nvPr/>
            </p:nvSpPr>
            <p:spPr>
              <a:xfrm>
                <a:off x="9348107" y="4872459"/>
                <a:ext cx="153924" cy="265271"/>
              </a:xfrm>
              <a:custGeom>
                <a:avLst/>
                <a:gdLst>
                  <a:gd name="connsiteX0" fmla="*/ 133922 w 153924"/>
                  <a:gd name="connsiteY0" fmla="*/ 0 h 265271"/>
                  <a:gd name="connsiteX1" fmla="*/ 153924 w 153924"/>
                  <a:gd name="connsiteY1" fmla="*/ 0 h 265271"/>
                  <a:gd name="connsiteX2" fmla="*/ 153924 w 153924"/>
                  <a:gd name="connsiteY2" fmla="*/ 265271 h 265271"/>
                  <a:gd name="connsiteX3" fmla="*/ 133922 w 153924"/>
                  <a:gd name="connsiteY3" fmla="*/ 265271 h 265271"/>
                  <a:gd name="connsiteX4" fmla="*/ 20003 w 153924"/>
                  <a:gd name="connsiteY4" fmla="*/ 265271 h 265271"/>
                  <a:gd name="connsiteX5" fmla="*/ 0 w 153924"/>
                  <a:gd name="connsiteY5" fmla="*/ 265271 h 265271"/>
                  <a:gd name="connsiteX6" fmla="*/ 0 w 153924"/>
                  <a:gd name="connsiteY6" fmla="*/ 0 h 265271"/>
                  <a:gd name="connsiteX7" fmla="*/ 20003 w 153924"/>
                  <a:gd name="connsiteY7" fmla="*/ 0 h 26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924" h="265271">
                    <a:moveTo>
                      <a:pt x="133922" y="0"/>
                    </a:moveTo>
                    <a:cubicBezTo>
                      <a:pt x="144969" y="0"/>
                      <a:pt x="153924" y="0"/>
                      <a:pt x="153924" y="0"/>
                    </a:cubicBezTo>
                    <a:lnTo>
                      <a:pt x="153924" y="265271"/>
                    </a:lnTo>
                    <a:cubicBezTo>
                      <a:pt x="153924" y="265271"/>
                      <a:pt x="144969" y="265271"/>
                      <a:pt x="133922" y="265271"/>
                    </a:cubicBezTo>
                    <a:lnTo>
                      <a:pt x="20003" y="265271"/>
                    </a:lnTo>
                    <a:cubicBezTo>
                      <a:pt x="8956" y="265271"/>
                      <a:pt x="0" y="265271"/>
                      <a:pt x="0" y="265271"/>
                    </a:cubicBezTo>
                    <a:lnTo>
                      <a:pt x="0" y="0"/>
                    </a:lnTo>
                    <a:cubicBezTo>
                      <a:pt x="0" y="0"/>
                      <a:pt x="8956" y="0"/>
                      <a:pt x="20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7" name="Forme libre : forme 7">
                <a:extLst>
                  <a:ext uri="{FF2B5EF4-FFF2-40B4-BE49-F238E27FC236}">
                    <a16:creationId xmlns:a16="http://schemas.microsoft.com/office/drawing/2014/main" id="{56E52C88-F59B-D98B-5E74-1E43FEA11BC7}"/>
                  </a:ext>
                </a:extLst>
              </p:cNvPr>
              <p:cNvSpPr/>
              <p:nvPr/>
            </p:nvSpPr>
            <p:spPr>
              <a:xfrm>
                <a:off x="9374205" y="4825691"/>
                <a:ext cx="98107" cy="46577"/>
              </a:xfrm>
              <a:custGeom>
                <a:avLst/>
                <a:gdLst>
                  <a:gd name="connsiteX0" fmla="*/ 37052 w 98107"/>
                  <a:gd name="connsiteY0" fmla="*/ 0 h 46577"/>
                  <a:gd name="connsiteX1" fmla="*/ 61055 w 98107"/>
                  <a:gd name="connsiteY1" fmla="*/ 0 h 46577"/>
                  <a:gd name="connsiteX2" fmla="*/ 98108 w 98107"/>
                  <a:gd name="connsiteY2" fmla="*/ 37053 h 46577"/>
                  <a:gd name="connsiteX3" fmla="*/ 98108 w 98107"/>
                  <a:gd name="connsiteY3" fmla="*/ 46577 h 46577"/>
                  <a:gd name="connsiteX4" fmla="*/ 98108 w 98107"/>
                  <a:gd name="connsiteY4" fmla="*/ 46577 h 46577"/>
                  <a:gd name="connsiteX5" fmla="*/ 0 w 98107"/>
                  <a:gd name="connsiteY5" fmla="*/ 46577 h 46577"/>
                  <a:gd name="connsiteX6" fmla="*/ 0 w 98107"/>
                  <a:gd name="connsiteY6" fmla="*/ 46577 h 46577"/>
                  <a:gd name="connsiteX7" fmla="*/ 0 w 98107"/>
                  <a:gd name="connsiteY7" fmla="*/ 37052 h 46577"/>
                  <a:gd name="connsiteX8" fmla="*/ 37052 w 98107"/>
                  <a:gd name="connsiteY8" fmla="*/ 0 h 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107" h="46577">
                    <a:moveTo>
                      <a:pt x="37052" y="0"/>
                    </a:moveTo>
                    <a:lnTo>
                      <a:pt x="61055" y="0"/>
                    </a:lnTo>
                    <a:cubicBezTo>
                      <a:pt x="81519" y="0"/>
                      <a:pt x="98108" y="16589"/>
                      <a:pt x="98108" y="37053"/>
                    </a:cubicBezTo>
                    <a:lnTo>
                      <a:pt x="98108" y="46577"/>
                    </a:lnTo>
                    <a:lnTo>
                      <a:pt x="98108" y="46577"/>
                    </a:lnTo>
                    <a:lnTo>
                      <a:pt x="0" y="46577"/>
                    </a:lnTo>
                    <a:lnTo>
                      <a:pt x="0" y="46577"/>
                    </a:lnTo>
                    <a:lnTo>
                      <a:pt x="0" y="37052"/>
                    </a:lnTo>
                    <a:cubicBezTo>
                      <a:pt x="0" y="16589"/>
                      <a:pt x="16589" y="0"/>
                      <a:pt x="3705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8" name="Forme libre : forme 8">
                <a:extLst>
                  <a:ext uri="{FF2B5EF4-FFF2-40B4-BE49-F238E27FC236}">
                    <a16:creationId xmlns:a16="http://schemas.microsoft.com/office/drawing/2014/main" id="{3BD40466-0B91-1D62-9FAC-C3F5B6D7C3E0}"/>
                  </a:ext>
                </a:extLst>
              </p:cNvPr>
              <p:cNvSpPr/>
              <p:nvPr/>
            </p:nvSpPr>
            <p:spPr>
              <a:xfrm>
                <a:off x="9348107" y="4955994"/>
                <a:ext cx="87249" cy="107918"/>
              </a:xfrm>
              <a:custGeom>
                <a:avLst/>
                <a:gdLst>
                  <a:gd name="connsiteX0" fmla="*/ 0 w 87249"/>
                  <a:gd name="connsiteY0" fmla="*/ 0 h 107918"/>
                  <a:gd name="connsiteX1" fmla="*/ 87249 w 87249"/>
                  <a:gd name="connsiteY1" fmla="*/ 0 h 107918"/>
                  <a:gd name="connsiteX2" fmla="*/ 87249 w 87249"/>
                  <a:gd name="connsiteY2" fmla="*/ 107918 h 107918"/>
                  <a:gd name="connsiteX3" fmla="*/ 0 w 87249"/>
                  <a:gd name="connsiteY3" fmla="*/ 107918 h 10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49" h="107918">
                    <a:moveTo>
                      <a:pt x="0" y="0"/>
                    </a:moveTo>
                    <a:lnTo>
                      <a:pt x="87249" y="0"/>
                    </a:lnTo>
                    <a:lnTo>
                      <a:pt x="87249" y="107918"/>
                    </a:lnTo>
                    <a:lnTo>
                      <a:pt x="0" y="10791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9" name="Forme libre : forme 9">
                <a:extLst>
                  <a:ext uri="{FF2B5EF4-FFF2-40B4-BE49-F238E27FC236}">
                    <a16:creationId xmlns:a16="http://schemas.microsoft.com/office/drawing/2014/main" id="{8F4BFC17-5CA6-5ECA-E4AC-AA27715F1FC6}"/>
                  </a:ext>
                </a:extLst>
              </p:cNvPr>
              <p:cNvSpPr/>
              <p:nvPr/>
            </p:nvSpPr>
            <p:spPr>
              <a:xfrm>
                <a:off x="9528415" y="4693389"/>
                <a:ext cx="365283" cy="444817"/>
              </a:xfrm>
              <a:custGeom>
                <a:avLst/>
                <a:gdLst>
                  <a:gd name="connsiteX0" fmla="*/ 0 w 365283"/>
                  <a:gd name="connsiteY0" fmla="*/ 0 h 444817"/>
                  <a:gd name="connsiteX1" fmla="*/ 365284 w 365283"/>
                  <a:gd name="connsiteY1" fmla="*/ 0 h 444817"/>
                  <a:gd name="connsiteX2" fmla="*/ 365284 w 365283"/>
                  <a:gd name="connsiteY2" fmla="*/ 444818 h 444817"/>
                  <a:gd name="connsiteX3" fmla="*/ 0 w 365283"/>
                  <a:gd name="connsiteY3" fmla="*/ 444818 h 4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5283" h="444817">
                    <a:moveTo>
                      <a:pt x="0" y="0"/>
                    </a:moveTo>
                    <a:lnTo>
                      <a:pt x="365284" y="0"/>
                    </a:lnTo>
                    <a:lnTo>
                      <a:pt x="365284" y="444818"/>
                    </a:lnTo>
                    <a:lnTo>
                      <a:pt x="0" y="444818"/>
                    </a:lnTo>
                    <a:close/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0" name="Forme libre : forme 10">
                <a:extLst>
                  <a:ext uri="{FF2B5EF4-FFF2-40B4-BE49-F238E27FC236}">
                    <a16:creationId xmlns:a16="http://schemas.microsoft.com/office/drawing/2014/main" id="{41289199-60B5-2E3A-9ACA-F83BEA8BF7DC}"/>
                  </a:ext>
                </a:extLst>
              </p:cNvPr>
              <p:cNvSpPr/>
              <p:nvPr/>
            </p:nvSpPr>
            <p:spPr>
              <a:xfrm>
                <a:off x="9526882" y="4690393"/>
                <a:ext cx="370436" cy="449338"/>
              </a:xfrm>
              <a:custGeom>
                <a:avLst/>
                <a:gdLst>
                  <a:gd name="connsiteX0" fmla="*/ 366721 w 370436"/>
                  <a:gd name="connsiteY0" fmla="*/ 447719 h 449338"/>
                  <a:gd name="connsiteX1" fmla="*/ 366721 w 370436"/>
                  <a:gd name="connsiteY1" fmla="*/ 445528 h 449338"/>
                  <a:gd name="connsiteX2" fmla="*/ 366721 w 370436"/>
                  <a:gd name="connsiteY2" fmla="*/ 439242 h 449338"/>
                  <a:gd name="connsiteX3" fmla="*/ 366721 w 370436"/>
                  <a:gd name="connsiteY3" fmla="*/ 415048 h 449338"/>
                  <a:gd name="connsiteX4" fmla="*/ 366150 w 370436"/>
                  <a:gd name="connsiteY4" fmla="*/ 323894 h 449338"/>
                  <a:gd name="connsiteX5" fmla="*/ 365007 w 370436"/>
                  <a:gd name="connsiteY5" fmla="*/ 2997 h 449338"/>
                  <a:gd name="connsiteX6" fmla="*/ 367198 w 370436"/>
                  <a:gd name="connsiteY6" fmla="*/ 5187 h 449338"/>
                  <a:gd name="connsiteX7" fmla="*/ 2009 w 370436"/>
                  <a:gd name="connsiteY7" fmla="*/ 5187 h 449338"/>
                  <a:gd name="connsiteX8" fmla="*/ 4486 w 370436"/>
                  <a:gd name="connsiteY8" fmla="*/ 2711 h 449338"/>
                  <a:gd name="connsiteX9" fmla="*/ 4486 w 370436"/>
                  <a:gd name="connsiteY9" fmla="*/ 64433 h 449338"/>
                  <a:gd name="connsiteX10" fmla="*/ 4486 w 370436"/>
                  <a:gd name="connsiteY10" fmla="*/ 124345 h 449338"/>
                  <a:gd name="connsiteX11" fmla="*/ 4486 w 370436"/>
                  <a:gd name="connsiteY11" fmla="*/ 239693 h 449338"/>
                  <a:gd name="connsiteX12" fmla="*/ 4486 w 370436"/>
                  <a:gd name="connsiteY12" fmla="*/ 448100 h 449338"/>
                  <a:gd name="connsiteX13" fmla="*/ 2485 w 370436"/>
                  <a:gd name="connsiteY13" fmla="*/ 446100 h 449338"/>
                  <a:gd name="connsiteX14" fmla="*/ 266994 w 370436"/>
                  <a:gd name="connsiteY14" fmla="*/ 447147 h 449338"/>
                  <a:gd name="connsiteX15" fmla="*/ 341194 w 370436"/>
                  <a:gd name="connsiteY15" fmla="*/ 447719 h 449338"/>
                  <a:gd name="connsiteX16" fmla="*/ 360816 w 370436"/>
                  <a:gd name="connsiteY16" fmla="*/ 447719 h 449338"/>
                  <a:gd name="connsiteX17" fmla="*/ 367674 w 370436"/>
                  <a:gd name="connsiteY17" fmla="*/ 447719 h 449338"/>
                  <a:gd name="connsiteX18" fmla="*/ 361292 w 370436"/>
                  <a:gd name="connsiteY18" fmla="*/ 447719 h 449338"/>
                  <a:gd name="connsiteX19" fmla="*/ 342242 w 370436"/>
                  <a:gd name="connsiteY19" fmla="*/ 447719 h 449338"/>
                  <a:gd name="connsiteX20" fmla="*/ 268519 w 370436"/>
                  <a:gd name="connsiteY20" fmla="*/ 448290 h 449338"/>
                  <a:gd name="connsiteX21" fmla="*/ 2676 w 370436"/>
                  <a:gd name="connsiteY21" fmla="*/ 449338 h 449338"/>
                  <a:gd name="connsiteX22" fmla="*/ 580 w 370436"/>
                  <a:gd name="connsiteY22" fmla="*/ 449338 h 449338"/>
                  <a:gd name="connsiteX23" fmla="*/ 580 w 370436"/>
                  <a:gd name="connsiteY23" fmla="*/ 447243 h 449338"/>
                  <a:gd name="connsiteX24" fmla="*/ 580 w 370436"/>
                  <a:gd name="connsiteY24" fmla="*/ 238836 h 449338"/>
                  <a:gd name="connsiteX25" fmla="*/ 580 w 370436"/>
                  <a:gd name="connsiteY25" fmla="*/ 123488 h 449338"/>
                  <a:gd name="connsiteX26" fmla="*/ 580 w 370436"/>
                  <a:gd name="connsiteY26" fmla="*/ 2520 h 449338"/>
                  <a:gd name="connsiteX27" fmla="*/ 3057 w 370436"/>
                  <a:gd name="connsiteY27" fmla="*/ 44 h 449338"/>
                  <a:gd name="connsiteX28" fmla="*/ 368245 w 370436"/>
                  <a:gd name="connsiteY28" fmla="*/ 44 h 449338"/>
                  <a:gd name="connsiteX29" fmla="*/ 370436 w 370436"/>
                  <a:gd name="connsiteY29" fmla="*/ 44 h 449338"/>
                  <a:gd name="connsiteX30" fmla="*/ 370436 w 370436"/>
                  <a:gd name="connsiteY30" fmla="*/ 2330 h 449338"/>
                  <a:gd name="connsiteX31" fmla="*/ 369388 w 370436"/>
                  <a:gd name="connsiteY31" fmla="*/ 324656 h 449338"/>
                  <a:gd name="connsiteX32" fmla="*/ 368817 w 370436"/>
                  <a:gd name="connsiteY32" fmla="*/ 415334 h 449338"/>
                  <a:gd name="connsiteX33" fmla="*/ 368817 w 370436"/>
                  <a:gd name="connsiteY33" fmla="*/ 439051 h 449338"/>
                  <a:gd name="connsiteX34" fmla="*/ 368817 w 370436"/>
                  <a:gd name="connsiteY34" fmla="*/ 445147 h 449338"/>
                  <a:gd name="connsiteX35" fmla="*/ 366721 w 370436"/>
                  <a:gd name="connsiteY35" fmla="*/ 447719 h 449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70436" h="449338">
                    <a:moveTo>
                      <a:pt x="366721" y="447719"/>
                    </a:moveTo>
                    <a:cubicBezTo>
                      <a:pt x="366681" y="446989"/>
                      <a:pt x="366681" y="446258"/>
                      <a:pt x="366721" y="445528"/>
                    </a:cubicBezTo>
                    <a:cubicBezTo>
                      <a:pt x="366721" y="443909"/>
                      <a:pt x="366721" y="441909"/>
                      <a:pt x="366721" y="439242"/>
                    </a:cubicBezTo>
                    <a:cubicBezTo>
                      <a:pt x="366721" y="433527"/>
                      <a:pt x="366721" y="425430"/>
                      <a:pt x="366721" y="415048"/>
                    </a:cubicBezTo>
                    <a:cubicBezTo>
                      <a:pt x="366721" y="393712"/>
                      <a:pt x="366721" y="362851"/>
                      <a:pt x="366150" y="323894"/>
                    </a:cubicBezTo>
                    <a:cubicBezTo>
                      <a:pt x="366150" y="245694"/>
                      <a:pt x="365483" y="134823"/>
                      <a:pt x="365007" y="2997"/>
                    </a:cubicBezTo>
                    <a:lnTo>
                      <a:pt x="367198" y="5187"/>
                    </a:lnTo>
                    <a:lnTo>
                      <a:pt x="2009" y="5187"/>
                    </a:lnTo>
                    <a:lnTo>
                      <a:pt x="4486" y="2711"/>
                    </a:lnTo>
                    <a:lnTo>
                      <a:pt x="4486" y="64433"/>
                    </a:lnTo>
                    <a:cubicBezTo>
                      <a:pt x="4486" y="84626"/>
                      <a:pt x="4486" y="104533"/>
                      <a:pt x="4486" y="124345"/>
                    </a:cubicBezTo>
                    <a:lnTo>
                      <a:pt x="4486" y="239693"/>
                    </a:lnTo>
                    <a:cubicBezTo>
                      <a:pt x="4486" y="314369"/>
                      <a:pt x="4486" y="384473"/>
                      <a:pt x="4486" y="448100"/>
                    </a:cubicBezTo>
                    <a:lnTo>
                      <a:pt x="2485" y="446100"/>
                    </a:lnTo>
                    <a:lnTo>
                      <a:pt x="266994" y="447147"/>
                    </a:lnTo>
                    <a:lnTo>
                      <a:pt x="341194" y="447719"/>
                    </a:lnTo>
                    <a:lnTo>
                      <a:pt x="360816" y="447719"/>
                    </a:lnTo>
                    <a:lnTo>
                      <a:pt x="367674" y="447719"/>
                    </a:lnTo>
                    <a:cubicBezTo>
                      <a:pt x="367674" y="447719"/>
                      <a:pt x="365578" y="447719"/>
                      <a:pt x="361292" y="447719"/>
                    </a:cubicBezTo>
                    <a:lnTo>
                      <a:pt x="342242" y="447719"/>
                    </a:lnTo>
                    <a:lnTo>
                      <a:pt x="268519" y="448290"/>
                    </a:lnTo>
                    <a:lnTo>
                      <a:pt x="2676" y="449338"/>
                    </a:lnTo>
                    <a:lnTo>
                      <a:pt x="580" y="449338"/>
                    </a:lnTo>
                    <a:lnTo>
                      <a:pt x="580" y="447243"/>
                    </a:lnTo>
                    <a:cubicBezTo>
                      <a:pt x="580" y="383616"/>
                      <a:pt x="580" y="313893"/>
                      <a:pt x="580" y="238836"/>
                    </a:cubicBezTo>
                    <a:cubicBezTo>
                      <a:pt x="580" y="201434"/>
                      <a:pt x="580" y="162985"/>
                      <a:pt x="580" y="123488"/>
                    </a:cubicBezTo>
                    <a:lnTo>
                      <a:pt x="580" y="2520"/>
                    </a:lnTo>
                    <a:cubicBezTo>
                      <a:pt x="-1706" y="4711"/>
                      <a:pt x="3533" y="-528"/>
                      <a:pt x="3057" y="44"/>
                    </a:cubicBezTo>
                    <a:lnTo>
                      <a:pt x="368245" y="44"/>
                    </a:lnTo>
                    <a:lnTo>
                      <a:pt x="370436" y="44"/>
                    </a:lnTo>
                    <a:lnTo>
                      <a:pt x="370436" y="2330"/>
                    </a:lnTo>
                    <a:cubicBezTo>
                      <a:pt x="370436" y="134823"/>
                      <a:pt x="369674" y="246170"/>
                      <a:pt x="369388" y="324656"/>
                    </a:cubicBezTo>
                    <a:cubicBezTo>
                      <a:pt x="369388" y="363423"/>
                      <a:pt x="368912" y="394093"/>
                      <a:pt x="368817" y="415334"/>
                    </a:cubicBezTo>
                    <a:cubicBezTo>
                      <a:pt x="368817" y="425494"/>
                      <a:pt x="368817" y="433400"/>
                      <a:pt x="368817" y="439051"/>
                    </a:cubicBezTo>
                    <a:cubicBezTo>
                      <a:pt x="368817" y="441623"/>
                      <a:pt x="368817" y="443623"/>
                      <a:pt x="368817" y="445147"/>
                    </a:cubicBezTo>
                    <a:cubicBezTo>
                      <a:pt x="368817" y="446671"/>
                      <a:pt x="366817" y="447814"/>
                      <a:pt x="366721" y="4477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1" name="Forme libre : forme 11">
                <a:extLst>
                  <a:ext uri="{FF2B5EF4-FFF2-40B4-BE49-F238E27FC236}">
                    <a16:creationId xmlns:a16="http://schemas.microsoft.com/office/drawing/2014/main" id="{B2F69C66-BE1C-0203-7ED2-F8E3F297A34B}"/>
                  </a:ext>
                </a:extLst>
              </p:cNvPr>
              <p:cNvSpPr/>
              <p:nvPr/>
            </p:nvSpPr>
            <p:spPr>
              <a:xfrm>
                <a:off x="9531272" y="4715297"/>
                <a:ext cx="362997" cy="4952"/>
              </a:xfrm>
              <a:custGeom>
                <a:avLst/>
                <a:gdLst>
                  <a:gd name="connsiteX0" fmla="*/ 362998 w 362997"/>
                  <a:gd name="connsiteY0" fmla="*/ 2476 h 4952"/>
                  <a:gd name="connsiteX1" fmla="*/ 181451 w 362997"/>
                  <a:gd name="connsiteY1" fmla="*/ 4953 h 4952"/>
                  <a:gd name="connsiteX2" fmla="*/ 0 w 362997"/>
                  <a:gd name="connsiteY2" fmla="*/ 2476 h 4952"/>
                  <a:gd name="connsiteX3" fmla="*/ 181451 w 362997"/>
                  <a:gd name="connsiteY3" fmla="*/ 0 h 4952"/>
                  <a:gd name="connsiteX4" fmla="*/ 362998 w 362997"/>
                  <a:gd name="connsiteY4" fmla="*/ 2476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6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6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429"/>
                      <a:pt x="362998" y="24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2" name="Forme libre : forme 12">
                <a:extLst>
                  <a:ext uri="{FF2B5EF4-FFF2-40B4-BE49-F238E27FC236}">
                    <a16:creationId xmlns:a16="http://schemas.microsoft.com/office/drawing/2014/main" id="{8A35AAD8-F4C9-F5E7-52B3-D13C58FCECA5}"/>
                  </a:ext>
                </a:extLst>
              </p:cNvPr>
              <p:cNvSpPr/>
              <p:nvPr/>
            </p:nvSpPr>
            <p:spPr>
              <a:xfrm>
                <a:off x="9531272" y="4742824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429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3" name="Forme libre : forme 13">
                <a:extLst>
                  <a:ext uri="{FF2B5EF4-FFF2-40B4-BE49-F238E27FC236}">
                    <a16:creationId xmlns:a16="http://schemas.microsoft.com/office/drawing/2014/main" id="{B1622E91-A768-9FF0-E75A-EF9CAF6630F2}"/>
                  </a:ext>
                </a:extLst>
              </p:cNvPr>
              <p:cNvSpPr/>
              <p:nvPr/>
            </p:nvSpPr>
            <p:spPr>
              <a:xfrm>
                <a:off x="9531272" y="4771399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667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4" name="Forme libre : forme 14">
                <a:extLst>
                  <a:ext uri="{FF2B5EF4-FFF2-40B4-BE49-F238E27FC236}">
                    <a16:creationId xmlns:a16="http://schemas.microsoft.com/office/drawing/2014/main" id="{79228FCF-568F-51FB-FED9-C748430BB353}"/>
                  </a:ext>
                </a:extLst>
              </p:cNvPr>
              <p:cNvSpPr/>
              <p:nvPr/>
            </p:nvSpPr>
            <p:spPr>
              <a:xfrm>
                <a:off x="9531272" y="4798736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048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5" name="Forme libre : forme 15">
                <a:extLst>
                  <a:ext uri="{FF2B5EF4-FFF2-40B4-BE49-F238E27FC236}">
                    <a16:creationId xmlns:a16="http://schemas.microsoft.com/office/drawing/2014/main" id="{4B397E16-EE52-4B57-B2E9-3DBA122872BC}"/>
                  </a:ext>
                </a:extLst>
              </p:cNvPr>
              <p:cNvSpPr/>
              <p:nvPr/>
            </p:nvSpPr>
            <p:spPr>
              <a:xfrm>
                <a:off x="9531272" y="4826549"/>
                <a:ext cx="362997" cy="4952"/>
              </a:xfrm>
              <a:custGeom>
                <a:avLst/>
                <a:gdLst>
                  <a:gd name="connsiteX0" fmla="*/ 362998 w 362997"/>
                  <a:gd name="connsiteY0" fmla="*/ 2477 h 4952"/>
                  <a:gd name="connsiteX1" fmla="*/ 181451 w 362997"/>
                  <a:gd name="connsiteY1" fmla="*/ 4953 h 4952"/>
                  <a:gd name="connsiteX2" fmla="*/ 0 w 362997"/>
                  <a:gd name="connsiteY2" fmla="*/ 2477 h 4952"/>
                  <a:gd name="connsiteX3" fmla="*/ 181451 w 362997"/>
                  <a:gd name="connsiteY3" fmla="*/ 0 h 4952"/>
                  <a:gd name="connsiteX4" fmla="*/ 362998 w 362997"/>
                  <a:gd name="connsiteY4" fmla="*/ 2477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048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6" name="Forme libre : forme 16">
                <a:extLst>
                  <a:ext uri="{FF2B5EF4-FFF2-40B4-BE49-F238E27FC236}">
                    <a16:creationId xmlns:a16="http://schemas.microsoft.com/office/drawing/2014/main" id="{8AE2BE9F-1161-C414-3EC7-D0D45BC3E455}"/>
                  </a:ext>
                </a:extLst>
              </p:cNvPr>
              <p:cNvSpPr/>
              <p:nvPr/>
            </p:nvSpPr>
            <p:spPr>
              <a:xfrm>
                <a:off x="9531272" y="4854362"/>
                <a:ext cx="362997" cy="4952"/>
              </a:xfrm>
              <a:custGeom>
                <a:avLst/>
                <a:gdLst>
                  <a:gd name="connsiteX0" fmla="*/ 362998 w 362997"/>
                  <a:gd name="connsiteY0" fmla="*/ 2476 h 4952"/>
                  <a:gd name="connsiteX1" fmla="*/ 181451 w 362997"/>
                  <a:gd name="connsiteY1" fmla="*/ 4953 h 4952"/>
                  <a:gd name="connsiteX2" fmla="*/ 0 w 362997"/>
                  <a:gd name="connsiteY2" fmla="*/ 2476 h 4952"/>
                  <a:gd name="connsiteX3" fmla="*/ 181451 w 362997"/>
                  <a:gd name="connsiteY3" fmla="*/ 0 h 4952"/>
                  <a:gd name="connsiteX4" fmla="*/ 362998 w 362997"/>
                  <a:gd name="connsiteY4" fmla="*/ 2476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6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6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048"/>
                      <a:pt x="362998" y="24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7" name="Forme libre : forme 17">
                <a:extLst>
                  <a:ext uri="{FF2B5EF4-FFF2-40B4-BE49-F238E27FC236}">
                    <a16:creationId xmlns:a16="http://schemas.microsoft.com/office/drawing/2014/main" id="{93922A0E-4FB3-73DF-06A8-C439539CA26D}"/>
                  </a:ext>
                </a:extLst>
              </p:cNvPr>
              <p:cNvSpPr/>
              <p:nvPr/>
            </p:nvSpPr>
            <p:spPr>
              <a:xfrm>
                <a:off x="9531272" y="4882079"/>
                <a:ext cx="362997" cy="5048"/>
              </a:xfrm>
              <a:custGeom>
                <a:avLst/>
                <a:gdLst>
                  <a:gd name="connsiteX0" fmla="*/ 362998 w 362997"/>
                  <a:gd name="connsiteY0" fmla="*/ 2572 h 5048"/>
                  <a:gd name="connsiteX1" fmla="*/ 181451 w 362997"/>
                  <a:gd name="connsiteY1" fmla="*/ 5049 h 5048"/>
                  <a:gd name="connsiteX2" fmla="*/ 0 w 362997"/>
                  <a:gd name="connsiteY2" fmla="*/ 2572 h 5048"/>
                  <a:gd name="connsiteX3" fmla="*/ 181451 w 362997"/>
                  <a:gd name="connsiteY3" fmla="*/ 0 h 5048"/>
                  <a:gd name="connsiteX4" fmla="*/ 362998 w 362997"/>
                  <a:gd name="connsiteY4" fmla="*/ 2572 h 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5048">
                    <a:moveTo>
                      <a:pt x="362998" y="2572"/>
                    </a:moveTo>
                    <a:cubicBezTo>
                      <a:pt x="362998" y="3905"/>
                      <a:pt x="281750" y="5049"/>
                      <a:pt x="181451" y="5049"/>
                    </a:cubicBezTo>
                    <a:cubicBezTo>
                      <a:pt x="81153" y="5049"/>
                      <a:pt x="0" y="3905"/>
                      <a:pt x="0" y="2572"/>
                    </a:cubicBezTo>
                    <a:cubicBezTo>
                      <a:pt x="0" y="1238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572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8" name="Forme libre : forme 18">
                <a:extLst>
                  <a:ext uri="{FF2B5EF4-FFF2-40B4-BE49-F238E27FC236}">
                    <a16:creationId xmlns:a16="http://schemas.microsoft.com/office/drawing/2014/main" id="{8F4215F1-786D-B556-B8D6-E6D2C987F5B6}"/>
                  </a:ext>
                </a:extLst>
              </p:cNvPr>
              <p:cNvSpPr/>
              <p:nvPr/>
            </p:nvSpPr>
            <p:spPr>
              <a:xfrm>
                <a:off x="9531272" y="4909892"/>
                <a:ext cx="362997" cy="4952"/>
              </a:xfrm>
              <a:custGeom>
                <a:avLst/>
                <a:gdLst>
                  <a:gd name="connsiteX0" fmla="*/ 362998 w 362997"/>
                  <a:gd name="connsiteY0" fmla="*/ 2477 h 4952"/>
                  <a:gd name="connsiteX1" fmla="*/ 181451 w 362997"/>
                  <a:gd name="connsiteY1" fmla="*/ 4953 h 4952"/>
                  <a:gd name="connsiteX2" fmla="*/ 0 w 362997"/>
                  <a:gd name="connsiteY2" fmla="*/ 2477 h 4952"/>
                  <a:gd name="connsiteX3" fmla="*/ 181451 w 362997"/>
                  <a:gd name="connsiteY3" fmla="*/ 0 h 4952"/>
                  <a:gd name="connsiteX4" fmla="*/ 362998 w 362997"/>
                  <a:gd name="connsiteY4" fmla="*/ 2477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7"/>
                    </a:moveTo>
                    <a:cubicBezTo>
                      <a:pt x="362998" y="3905"/>
                      <a:pt x="281750" y="4953"/>
                      <a:pt x="181451" y="4953"/>
                    </a:cubicBezTo>
                    <a:cubicBezTo>
                      <a:pt x="81153" y="4953"/>
                      <a:pt x="0" y="3905"/>
                      <a:pt x="0" y="2477"/>
                    </a:cubicBezTo>
                    <a:cubicBezTo>
                      <a:pt x="0" y="1048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9" name="Forme libre : forme 19">
                <a:extLst>
                  <a:ext uri="{FF2B5EF4-FFF2-40B4-BE49-F238E27FC236}">
                    <a16:creationId xmlns:a16="http://schemas.microsoft.com/office/drawing/2014/main" id="{458A6085-127D-F340-2E77-6CB9ADB32A86}"/>
                  </a:ext>
                </a:extLst>
              </p:cNvPr>
              <p:cNvSpPr/>
              <p:nvPr/>
            </p:nvSpPr>
            <p:spPr>
              <a:xfrm>
                <a:off x="9531272" y="4937706"/>
                <a:ext cx="362997" cy="4952"/>
              </a:xfrm>
              <a:custGeom>
                <a:avLst/>
                <a:gdLst>
                  <a:gd name="connsiteX0" fmla="*/ 362998 w 362997"/>
                  <a:gd name="connsiteY0" fmla="*/ 2476 h 4952"/>
                  <a:gd name="connsiteX1" fmla="*/ 181451 w 362997"/>
                  <a:gd name="connsiteY1" fmla="*/ 4953 h 4952"/>
                  <a:gd name="connsiteX2" fmla="*/ 0 w 362997"/>
                  <a:gd name="connsiteY2" fmla="*/ 2476 h 4952"/>
                  <a:gd name="connsiteX3" fmla="*/ 181451 w 362997"/>
                  <a:gd name="connsiteY3" fmla="*/ 0 h 4952"/>
                  <a:gd name="connsiteX4" fmla="*/ 362998 w 362997"/>
                  <a:gd name="connsiteY4" fmla="*/ 2476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6"/>
                    </a:moveTo>
                    <a:cubicBezTo>
                      <a:pt x="362998" y="3905"/>
                      <a:pt x="281750" y="4953"/>
                      <a:pt x="181451" y="4953"/>
                    </a:cubicBezTo>
                    <a:cubicBezTo>
                      <a:pt x="81153" y="4953"/>
                      <a:pt x="0" y="3905"/>
                      <a:pt x="0" y="2476"/>
                    </a:cubicBezTo>
                    <a:cubicBezTo>
                      <a:pt x="0" y="1048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4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0" name="Forme libre : forme 20">
                <a:extLst>
                  <a:ext uri="{FF2B5EF4-FFF2-40B4-BE49-F238E27FC236}">
                    <a16:creationId xmlns:a16="http://schemas.microsoft.com/office/drawing/2014/main" id="{A4B2E345-1F52-6E47-A4A7-56E3A53D62F9}"/>
                  </a:ext>
                </a:extLst>
              </p:cNvPr>
              <p:cNvSpPr/>
              <p:nvPr/>
            </p:nvSpPr>
            <p:spPr>
              <a:xfrm>
                <a:off x="9531272" y="4965518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905"/>
                      <a:pt x="281750" y="4953"/>
                      <a:pt x="181451" y="4953"/>
                    </a:cubicBezTo>
                    <a:cubicBezTo>
                      <a:pt x="81153" y="4953"/>
                      <a:pt x="0" y="3905"/>
                      <a:pt x="0" y="2477"/>
                    </a:cubicBezTo>
                    <a:cubicBezTo>
                      <a:pt x="0" y="1048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1" name="Forme libre : forme 21">
                <a:extLst>
                  <a:ext uri="{FF2B5EF4-FFF2-40B4-BE49-F238E27FC236}">
                    <a16:creationId xmlns:a16="http://schemas.microsoft.com/office/drawing/2014/main" id="{46BE554B-2AE6-4888-8B3D-BD7087022E8C}"/>
                  </a:ext>
                </a:extLst>
              </p:cNvPr>
              <p:cNvSpPr/>
              <p:nvPr/>
            </p:nvSpPr>
            <p:spPr>
              <a:xfrm>
                <a:off x="9531272" y="4993332"/>
                <a:ext cx="362997" cy="4952"/>
              </a:xfrm>
              <a:custGeom>
                <a:avLst/>
                <a:gdLst>
                  <a:gd name="connsiteX0" fmla="*/ 362998 w 362997"/>
                  <a:gd name="connsiteY0" fmla="*/ 2476 h 4952"/>
                  <a:gd name="connsiteX1" fmla="*/ 181451 w 362997"/>
                  <a:gd name="connsiteY1" fmla="*/ 4953 h 4952"/>
                  <a:gd name="connsiteX2" fmla="*/ 0 w 362997"/>
                  <a:gd name="connsiteY2" fmla="*/ 2476 h 4952"/>
                  <a:gd name="connsiteX3" fmla="*/ 181451 w 362997"/>
                  <a:gd name="connsiteY3" fmla="*/ 0 h 4952"/>
                  <a:gd name="connsiteX4" fmla="*/ 362998 w 362997"/>
                  <a:gd name="connsiteY4" fmla="*/ 2476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6"/>
                    </a:moveTo>
                    <a:cubicBezTo>
                      <a:pt x="362998" y="3905"/>
                      <a:pt x="281750" y="4953"/>
                      <a:pt x="181451" y="4953"/>
                    </a:cubicBezTo>
                    <a:cubicBezTo>
                      <a:pt x="81153" y="4953"/>
                      <a:pt x="0" y="3905"/>
                      <a:pt x="0" y="2476"/>
                    </a:cubicBezTo>
                    <a:cubicBezTo>
                      <a:pt x="0" y="1048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476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2" name="Forme libre : forme 22">
                <a:extLst>
                  <a:ext uri="{FF2B5EF4-FFF2-40B4-BE49-F238E27FC236}">
                    <a16:creationId xmlns:a16="http://schemas.microsoft.com/office/drawing/2014/main" id="{D9DCC91E-6432-E82C-84FC-3C0A648EC66F}"/>
                  </a:ext>
                </a:extLst>
              </p:cNvPr>
              <p:cNvSpPr/>
              <p:nvPr/>
            </p:nvSpPr>
            <p:spPr>
              <a:xfrm>
                <a:off x="9531272" y="5021144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3" name="Forme libre : forme 23">
                <a:extLst>
                  <a:ext uri="{FF2B5EF4-FFF2-40B4-BE49-F238E27FC236}">
                    <a16:creationId xmlns:a16="http://schemas.microsoft.com/office/drawing/2014/main" id="{08E80DD8-EAB4-2543-B230-7675057A83E9}"/>
                  </a:ext>
                </a:extLst>
              </p:cNvPr>
              <p:cNvSpPr/>
              <p:nvPr/>
            </p:nvSpPr>
            <p:spPr>
              <a:xfrm>
                <a:off x="9531272" y="5048958"/>
                <a:ext cx="362997" cy="4952"/>
              </a:xfrm>
              <a:custGeom>
                <a:avLst/>
                <a:gdLst>
                  <a:gd name="connsiteX0" fmla="*/ 362998 w 362997"/>
                  <a:gd name="connsiteY0" fmla="*/ 2477 h 4952"/>
                  <a:gd name="connsiteX1" fmla="*/ 181451 w 362997"/>
                  <a:gd name="connsiteY1" fmla="*/ 4953 h 4952"/>
                  <a:gd name="connsiteX2" fmla="*/ 0 w 362997"/>
                  <a:gd name="connsiteY2" fmla="*/ 2477 h 4952"/>
                  <a:gd name="connsiteX3" fmla="*/ 181451 w 362997"/>
                  <a:gd name="connsiteY3" fmla="*/ 0 h 4952"/>
                  <a:gd name="connsiteX4" fmla="*/ 362998 w 362997"/>
                  <a:gd name="connsiteY4" fmla="*/ 2477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2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143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4" name="Forme libre : forme 24">
                <a:extLst>
                  <a:ext uri="{FF2B5EF4-FFF2-40B4-BE49-F238E27FC236}">
                    <a16:creationId xmlns:a16="http://schemas.microsoft.com/office/drawing/2014/main" id="{CD3BFF86-7FFA-4B74-C2F5-B43DBE073E2C}"/>
                  </a:ext>
                </a:extLst>
              </p:cNvPr>
              <p:cNvSpPr/>
              <p:nvPr/>
            </p:nvSpPr>
            <p:spPr>
              <a:xfrm>
                <a:off x="9531272" y="5076770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1048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5" name="Forme libre : forme 25">
                <a:extLst>
                  <a:ext uri="{FF2B5EF4-FFF2-40B4-BE49-F238E27FC236}">
                    <a16:creationId xmlns:a16="http://schemas.microsoft.com/office/drawing/2014/main" id="{1DFF1A2B-8CA0-A219-BBE9-FDBF55723769}"/>
                  </a:ext>
                </a:extLst>
              </p:cNvPr>
              <p:cNvSpPr/>
              <p:nvPr/>
            </p:nvSpPr>
            <p:spPr>
              <a:xfrm>
                <a:off x="9531272" y="5104774"/>
                <a:ext cx="362997" cy="4953"/>
              </a:xfrm>
              <a:custGeom>
                <a:avLst/>
                <a:gdLst>
                  <a:gd name="connsiteX0" fmla="*/ 362998 w 362997"/>
                  <a:gd name="connsiteY0" fmla="*/ 2477 h 4953"/>
                  <a:gd name="connsiteX1" fmla="*/ 181451 w 362997"/>
                  <a:gd name="connsiteY1" fmla="*/ 4953 h 4953"/>
                  <a:gd name="connsiteX2" fmla="*/ 0 w 362997"/>
                  <a:gd name="connsiteY2" fmla="*/ 2477 h 4953"/>
                  <a:gd name="connsiteX3" fmla="*/ 181451 w 362997"/>
                  <a:gd name="connsiteY3" fmla="*/ 0 h 4953"/>
                  <a:gd name="connsiteX4" fmla="*/ 362998 w 362997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997" h="4953">
                    <a:moveTo>
                      <a:pt x="362998" y="2477"/>
                    </a:moveTo>
                    <a:cubicBezTo>
                      <a:pt x="362998" y="3810"/>
                      <a:pt x="281750" y="4953"/>
                      <a:pt x="181451" y="4953"/>
                    </a:cubicBezTo>
                    <a:cubicBezTo>
                      <a:pt x="81153" y="4953"/>
                      <a:pt x="0" y="3810"/>
                      <a:pt x="0" y="2477"/>
                    </a:cubicBezTo>
                    <a:cubicBezTo>
                      <a:pt x="0" y="1143"/>
                      <a:pt x="81248" y="0"/>
                      <a:pt x="181451" y="0"/>
                    </a:cubicBezTo>
                    <a:cubicBezTo>
                      <a:pt x="281654" y="0"/>
                      <a:pt x="362998" y="857"/>
                      <a:pt x="362998" y="247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6" name="Forme libre : forme 26">
                <a:extLst>
                  <a:ext uri="{FF2B5EF4-FFF2-40B4-BE49-F238E27FC236}">
                    <a16:creationId xmlns:a16="http://schemas.microsoft.com/office/drawing/2014/main" id="{235E938C-31C4-F962-D07C-4B16CD3EEAAC}"/>
                  </a:ext>
                </a:extLst>
              </p:cNvPr>
              <p:cNvSpPr/>
              <p:nvPr/>
            </p:nvSpPr>
            <p:spPr>
              <a:xfrm>
                <a:off x="9583851" y="4856743"/>
                <a:ext cx="254222" cy="111347"/>
              </a:xfrm>
              <a:custGeom>
                <a:avLst/>
                <a:gdLst>
                  <a:gd name="connsiteX0" fmla="*/ 0 w 254222"/>
                  <a:gd name="connsiteY0" fmla="*/ 0 h 111347"/>
                  <a:gd name="connsiteX1" fmla="*/ 254222 w 254222"/>
                  <a:gd name="connsiteY1" fmla="*/ 0 h 111347"/>
                  <a:gd name="connsiteX2" fmla="*/ 254222 w 254222"/>
                  <a:gd name="connsiteY2" fmla="*/ 111347 h 111347"/>
                  <a:gd name="connsiteX3" fmla="*/ 0 w 254222"/>
                  <a:gd name="connsiteY3" fmla="*/ 111347 h 11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222" h="111347">
                    <a:moveTo>
                      <a:pt x="0" y="0"/>
                    </a:moveTo>
                    <a:lnTo>
                      <a:pt x="254222" y="0"/>
                    </a:lnTo>
                    <a:lnTo>
                      <a:pt x="254222" y="111347"/>
                    </a:lnTo>
                    <a:lnTo>
                      <a:pt x="0" y="11134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7" name="Forme libre : forme 27">
                <a:extLst>
                  <a:ext uri="{FF2B5EF4-FFF2-40B4-BE49-F238E27FC236}">
                    <a16:creationId xmlns:a16="http://schemas.microsoft.com/office/drawing/2014/main" id="{8EAA1362-433D-9170-1018-C36E5EA1B485}"/>
                  </a:ext>
                </a:extLst>
              </p:cNvPr>
              <p:cNvSpPr/>
              <p:nvPr/>
            </p:nvSpPr>
            <p:spPr>
              <a:xfrm>
                <a:off x="9582517" y="4852543"/>
                <a:ext cx="258508" cy="116594"/>
              </a:xfrm>
              <a:custGeom>
                <a:avLst/>
                <a:gdLst>
                  <a:gd name="connsiteX0" fmla="*/ 255556 w 258508"/>
                  <a:gd name="connsiteY0" fmla="*/ 115547 h 116594"/>
                  <a:gd name="connsiteX1" fmla="*/ 255556 w 258508"/>
                  <a:gd name="connsiteY1" fmla="*/ 107451 h 116594"/>
                  <a:gd name="connsiteX2" fmla="*/ 255556 w 258508"/>
                  <a:gd name="connsiteY2" fmla="*/ 85162 h 116594"/>
                  <a:gd name="connsiteX3" fmla="*/ 254603 w 258508"/>
                  <a:gd name="connsiteY3" fmla="*/ 4200 h 116594"/>
                  <a:gd name="connsiteX4" fmla="*/ 256318 w 258508"/>
                  <a:gd name="connsiteY4" fmla="*/ 5914 h 116594"/>
                  <a:gd name="connsiteX5" fmla="*/ 2191 w 258508"/>
                  <a:gd name="connsiteY5" fmla="*/ 6676 h 116594"/>
                  <a:gd name="connsiteX6" fmla="*/ 4667 w 258508"/>
                  <a:gd name="connsiteY6" fmla="*/ 4200 h 116594"/>
                  <a:gd name="connsiteX7" fmla="*/ 4667 w 258508"/>
                  <a:gd name="connsiteY7" fmla="*/ 4200 h 116594"/>
                  <a:gd name="connsiteX8" fmla="*/ 4667 w 258508"/>
                  <a:gd name="connsiteY8" fmla="*/ 61350 h 116594"/>
                  <a:gd name="connsiteX9" fmla="*/ 4667 w 258508"/>
                  <a:gd name="connsiteY9" fmla="*/ 115356 h 116594"/>
                  <a:gd name="connsiteX10" fmla="*/ 2286 w 258508"/>
                  <a:gd name="connsiteY10" fmla="*/ 112975 h 116594"/>
                  <a:gd name="connsiteX11" fmla="*/ 184023 w 258508"/>
                  <a:gd name="connsiteY11" fmla="*/ 114118 h 116594"/>
                  <a:gd name="connsiteX12" fmla="*/ 237077 w 258508"/>
                  <a:gd name="connsiteY12" fmla="*/ 114785 h 116594"/>
                  <a:gd name="connsiteX13" fmla="*/ 251365 w 258508"/>
                  <a:gd name="connsiteY13" fmla="*/ 114785 h 116594"/>
                  <a:gd name="connsiteX14" fmla="*/ 256508 w 258508"/>
                  <a:gd name="connsiteY14" fmla="*/ 114785 h 116594"/>
                  <a:gd name="connsiteX15" fmla="*/ 251936 w 258508"/>
                  <a:gd name="connsiteY15" fmla="*/ 114785 h 116594"/>
                  <a:gd name="connsiteX16" fmla="*/ 238125 w 258508"/>
                  <a:gd name="connsiteY16" fmla="*/ 114785 h 116594"/>
                  <a:gd name="connsiteX17" fmla="*/ 185642 w 258508"/>
                  <a:gd name="connsiteY17" fmla="*/ 115452 h 116594"/>
                  <a:gd name="connsiteX18" fmla="*/ 2286 w 258508"/>
                  <a:gd name="connsiteY18" fmla="*/ 116595 h 116594"/>
                  <a:gd name="connsiteX19" fmla="*/ 0 w 258508"/>
                  <a:gd name="connsiteY19" fmla="*/ 116595 h 116594"/>
                  <a:gd name="connsiteX20" fmla="*/ 0 w 258508"/>
                  <a:gd name="connsiteY20" fmla="*/ 114214 h 116594"/>
                  <a:gd name="connsiteX21" fmla="*/ 0 w 258508"/>
                  <a:gd name="connsiteY21" fmla="*/ 60207 h 116594"/>
                  <a:gd name="connsiteX22" fmla="*/ 0 w 258508"/>
                  <a:gd name="connsiteY22" fmla="*/ 3057 h 116594"/>
                  <a:gd name="connsiteX23" fmla="*/ 0 w 258508"/>
                  <a:gd name="connsiteY23" fmla="*/ 3057 h 116594"/>
                  <a:gd name="connsiteX24" fmla="*/ 2572 w 258508"/>
                  <a:gd name="connsiteY24" fmla="*/ 580 h 116594"/>
                  <a:gd name="connsiteX25" fmla="*/ 256699 w 258508"/>
                  <a:gd name="connsiteY25" fmla="*/ 1247 h 116594"/>
                  <a:gd name="connsiteX26" fmla="*/ 258509 w 258508"/>
                  <a:gd name="connsiteY26" fmla="*/ 1247 h 116594"/>
                  <a:gd name="connsiteX27" fmla="*/ 258509 w 258508"/>
                  <a:gd name="connsiteY27" fmla="*/ 3057 h 116594"/>
                  <a:gd name="connsiteX28" fmla="*/ 257556 w 258508"/>
                  <a:gd name="connsiteY28" fmla="*/ 85067 h 116594"/>
                  <a:gd name="connsiteX29" fmla="*/ 257080 w 258508"/>
                  <a:gd name="connsiteY29" fmla="*/ 107070 h 116594"/>
                  <a:gd name="connsiteX30" fmla="*/ 255556 w 258508"/>
                  <a:gd name="connsiteY30" fmla="*/ 115547 h 11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58508" h="116594">
                    <a:moveTo>
                      <a:pt x="255556" y="115547"/>
                    </a:moveTo>
                    <a:cubicBezTo>
                      <a:pt x="255556" y="115547"/>
                      <a:pt x="255556" y="112689"/>
                      <a:pt x="255556" y="107451"/>
                    </a:cubicBezTo>
                    <a:cubicBezTo>
                      <a:pt x="255556" y="102212"/>
                      <a:pt x="255556" y="94497"/>
                      <a:pt x="255556" y="85162"/>
                    </a:cubicBezTo>
                    <a:cubicBezTo>
                      <a:pt x="255556" y="65541"/>
                      <a:pt x="254984" y="38014"/>
                      <a:pt x="254603" y="4200"/>
                    </a:cubicBezTo>
                    <a:lnTo>
                      <a:pt x="256318" y="5914"/>
                    </a:lnTo>
                    <a:lnTo>
                      <a:pt x="2191" y="6676"/>
                    </a:lnTo>
                    <a:lnTo>
                      <a:pt x="4667" y="4200"/>
                    </a:lnTo>
                    <a:lnTo>
                      <a:pt x="4667" y="4200"/>
                    </a:lnTo>
                    <a:lnTo>
                      <a:pt x="4667" y="61350"/>
                    </a:lnTo>
                    <a:cubicBezTo>
                      <a:pt x="4667" y="80400"/>
                      <a:pt x="4667" y="98021"/>
                      <a:pt x="4667" y="115356"/>
                    </a:cubicBezTo>
                    <a:lnTo>
                      <a:pt x="2286" y="112975"/>
                    </a:lnTo>
                    <a:lnTo>
                      <a:pt x="184023" y="114118"/>
                    </a:lnTo>
                    <a:lnTo>
                      <a:pt x="237077" y="114785"/>
                    </a:lnTo>
                    <a:lnTo>
                      <a:pt x="251365" y="114785"/>
                    </a:lnTo>
                    <a:lnTo>
                      <a:pt x="256508" y="114785"/>
                    </a:lnTo>
                    <a:cubicBezTo>
                      <a:pt x="254988" y="114925"/>
                      <a:pt x="253457" y="114925"/>
                      <a:pt x="251936" y="114785"/>
                    </a:cubicBezTo>
                    <a:lnTo>
                      <a:pt x="238125" y="114785"/>
                    </a:lnTo>
                    <a:lnTo>
                      <a:pt x="185642" y="115452"/>
                    </a:lnTo>
                    <a:lnTo>
                      <a:pt x="2286" y="116595"/>
                    </a:lnTo>
                    <a:lnTo>
                      <a:pt x="0" y="116595"/>
                    </a:lnTo>
                    <a:lnTo>
                      <a:pt x="0" y="114214"/>
                    </a:lnTo>
                    <a:cubicBezTo>
                      <a:pt x="0" y="96878"/>
                      <a:pt x="0" y="78876"/>
                      <a:pt x="0" y="60207"/>
                    </a:cubicBezTo>
                    <a:lnTo>
                      <a:pt x="0" y="3057"/>
                    </a:lnTo>
                    <a:lnTo>
                      <a:pt x="0" y="3057"/>
                    </a:lnTo>
                    <a:cubicBezTo>
                      <a:pt x="0" y="3533"/>
                      <a:pt x="4763" y="-1706"/>
                      <a:pt x="2572" y="580"/>
                    </a:cubicBezTo>
                    <a:lnTo>
                      <a:pt x="256699" y="1247"/>
                    </a:lnTo>
                    <a:lnTo>
                      <a:pt x="258509" y="1247"/>
                    </a:lnTo>
                    <a:lnTo>
                      <a:pt x="258509" y="3057"/>
                    </a:lnTo>
                    <a:cubicBezTo>
                      <a:pt x="258509" y="37252"/>
                      <a:pt x="257746" y="65160"/>
                      <a:pt x="257556" y="85067"/>
                    </a:cubicBezTo>
                    <a:cubicBezTo>
                      <a:pt x="257556" y="94592"/>
                      <a:pt x="257556" y="101545"/>
                      <a:pt x="257080" y="107070"/>
                    </a:cubicBezTo>
                    <a:cubicBezTo>
                      <a:pt x="256902" y="109945"/>
                      <a:pt x="256391" y="112790"/>
                      <a:pt x="255556" y="11554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8" name="Forme libre : forme 28">
                <a:extLst>
                  <a:ext uri="{FF2B5EF4-FFF2-40B4-BE49-F238E27FC236}">
                    <a16:creationId xmlns:a16="http://schemas.microsoft.com/office/drawing/2014/main" id="{C5FE9ABC-09A6-AC4D-5F13-4AD1E063E9FE}"/>
                  </a:ext>
                </a:extLst>
              </p:cNvPr>
              <p:cNvSpPr/>
              <p:nvPr/>
            </p:nvSpPr>
            <p:spPr>
              <a:xfrm>
                <a:off x="9629475" y="4900272"/>
                <a:ext cx="156209" cy="4952"/>
              </a:xfrm>
              <a:custGeom>
                <a:avLst/>
                <a:gdLst>
                  <a:gd name="connsiteX0" fmla="*/ 156210 w 156209"/>
                  <a:gd name="connsiteY0" fmla="*/ 2476 h 4952"/>
                  <a:gd name="connsiteX1" fmla="*/ 0 w 156209"/>
                  <a:gd name="connsiteY1" fmla="*/ 2476 h 4952"/>
                  <a:gd name="connsiteX2" fmla="*/ 156210 w 156209"/>
                  <a:gd name="connsiteY2" fmla="*/ 2476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09" h="4952">
                    <a:moveTo>
                      <a:pt x="156210" y="2476"/>
                    </a:moveTo>
                    <a:cubicBezTo>
                      <a:pt x="104192" y="5778"/>
                      <a:pt x="52017" y="5778"/>
                      <a:pt x="0" y="2476"/>
                    </a:cubicBezTo>
                    <a:cubicBezTo>
                      <a:pt x="52018" y="-825"/>
                      <a:pt x="104192" y="-825"/>
                      <a:pt x="156210" y="2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9" name="Forme libre : forme 29">
                <a:extLst>
                  <a:ext uri="{FF2B5EF4-FFF2-40B4-BE49-F238E27FC236}">
                    <a16:creationId xmlns:a16="http://schemas.microsoft.com/office/drawing/2014/main" id="{EB172ABA-C894-D491-9967-0BB625CF4014}"/>
                  </a:ext>
                </a:extLst>
              </p:cNvPr>
              <p:cNvSpPr/>
              <p:nvPr/>
            </p:nvSpPr>
            <p:spPr>
              <a:xfrm>
                <a:off x="9629475" y="4923132"/>
                <a:ext cx="156209" cy="4952"/>
              </a:xfrm>
              <a:custGeom>
                <a:avLst/>
                <a:gdLst>
                  <a:gd name="connsiteX0" fmla="*/ 156210 w 156209"/>
                  <a:gd name="connsiteY0" fmla="*/ 2476 h 4952"/>
                  <a:gd name="connsiteX1" fmla="*/ 0 w 156209"/>
                  <a:gd name="connsiteY1" fmla="*/ 2476 h 4952"/>
                  <a:gd name="connsiteX2" fmla="*/ 156210 w 156209"/>
                  <a:gd name="connsiteY2" fmla="*/ 2476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09" h="4952">
                    <a:moveTo>
                      <a:pt x="156210" y="2476"/>
                    </a:moveTo>
                    <a:cubicBezTo>
                      <a:pt x="104192" y="5778"/>
                      <a:pt x="52017" y="5778"/>
                      <a:pt x="0" y="2476"/>
                    </a:cubicBezTo>
                    <a:cubicBezTo>
                      <a:pt x="52018" y="-825"/>
                      <a:pt x="104192" y="-825"/>
                      <a:pt x="156210" y="2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50" name="Forme libre : forme 30">
                <a:extLst>
                  <a:ext uri="{FF2B5EF4-FFF2-40B4-BE49-F238E27FC236}">
                    <a16:creationId xmlns:a16="http://schemas.microsoft.com/office/drawing/2014/main" id="{2110076F-9704-3E20-9935-C59AEE6CDA98}"/>
                  </a:ext>
                </a:extLst>
              </p:cNvPr>
              <p:cNvSpPr/>
              <p:nvPr/>
            </p:nvSpPr>
            <p:spPr>
              <a:xfrm>
                <a:off x="9532439" y="4692056"/>
                <a:ext cx="361354" cy="90897"/>
              </a:xfrm>
              <a:custGeom>
                <a:avLst/>
                <a:gdLst>
                  <a:gd name="connsiteX0" fmla="*/ 453 w 361354"/>
                  <a:gd name="connsiteY0" fmla="*/ 3429 h 90897"/>
                  <a:gd name="connsiteX1" fmla="*/ 21598 w 361354"/>
                  <a:gd name="connsiteY1" fmla="*/ 28194 h 90897"/>
                  <a:gd name="connsiteX2" fmla="*/ 57793 w 361354"/>
                  <a:gd name="connsiteY2" fmla="*/ 23146 h 90897"/>
                  <a:gd name="connsiteX3" fmla="*/ 92464 w 361354"/>
                  <a:gd name="connsiteY3" fmla="*/ 29528 h 90897"/>
                  <a:gd name="connsiteX4" fmla="*/ 102942 w 361354"/>
                  <a:gd name="connsiteY4" fmla="*/ 65341 h 90897"/>
                  <a:gd name="connsiteX5" fmla="*/ 125992 w 361354"/>
                  <a:gd name="connsiteY5" fmla="*/ 90773 h 90897"/>
                  <a:gd name="connsiteX6" fmla="*/ 143042 w 361354"/>
                  <a:gd name="connsiteY6" fmla="*/ 71152 h 90897"/>
                  <a:gd name="connsiteX7" fmla="*/ 147614 w 361354"/>
                  <a:gd name="connsiteY7" fmla="*/ 43720 h 90897"/>
                  <a:gd name="connsiteX8" fmla="*/ 168569 w 361354"/>
                  <a:gd name="connsiteY8" fmla="*/ 29623 h 90897"/>
                  <a:gd name="connsiteX9" fmla="*/ 197906 w 361354"/>
                  <a:gd name="connsiteY9" fmla="*/ 54102 h 90897"/>
                  <a:gd name="connsiteX10" fmla="*/ 220290 w 361354"/>
                  <a:gd name="connsiteY10" fmla="*/ 27432 h 90897"/>
                  <a:gd name="connsiteX11" fmla="*/ 243435 w 361354"/>
                  <a:gd name="connsiteY11" fmla="*/ 21050 h 90897"/>
                  <a:gd name="connsiteX12" fmla="*/ 267438 w 361354"/>
                  <a:gd name="connsiteY12" fmla="*/ 27337 h 90897"/>
                  <a:gd name="connsiteX13" fmla="*/ 361355 w 361354"/>
                  <a:gd name="connsiteY13" fmla="*/ 0 h 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1354" h="90897">
                    <a:moveTo>
                      <a:pt x="453" y="3429"/>
                    </a:moveTo>
                    <a:cubicBezTo>
                      <a:pt x="-2500" y="15335"/>
                      <a:pt x="9502" y="26479"/>
                      <a:pt x="21598" y="28194"/>
                    </a:cubicBezTo>
                    <a:cubicBezTo>
                      <a:pt x="33866" y="28644"/>
                      <a:pt x="46117" y="26936"/>
                      <a:pt x="57793" y="23146"/>
                    </a:cubicBezTo>
                    <a:cubicBezTo>
                      <a:pt x="69699" y="19477"/>
                      <a:pt x="82645" y="21860"/>
                      <a:pt x="92464" y="29528"/>
                    </a:cubicBezTo>
                    <a:cubicBezTo>
                      <a:pt x="101418" y="38576"/>
                      <a:pt x="101037" y="52864"/>
                      <a:pt x="102942" y="65341"/>
                    </a:cubicBezTo>
                    <a:cubicBezTo>
                      <a:pt x="104847" y="77819"/>
                      <a:pt x="113419" y="92392"/>
                      <a:pt x="125992" y="90773"/>
                    </a:cubicBezTo>
                    <a:cubicBezTo>
                      <a:pt x="135158" y="88343"/>
                      <a:pt x="141915" y="80567"/>
                      <a:pt x="143042" y="71152"/>
                    </a:cubicBezTo>
                    <a:cubicBezTo>
                      <a:pt x="143931" y="61913"/>
                      <a:pt x="145458" y="52747"/>
                      <a:pt x="147614" y="43720"/>
                    </a:cubicBezTo>
                    <a:cubicBezTo>
                      <a:pt x="150033" y="34401"/>
                      <a:pt x="159025" y="28351"/>
                      <a:pt x="168569" y="29623"/>
                    </a:cubicBezTo>
                    <a:cubicBezTo>
                      <a:pt x="181237" y="33242"/>
                      <a:pt x="184762" y="54578"/>
                      <a:pt x="197906" y="54102"/>
                    </a:cubicBezTo>
                    <a:cubicBezTo>
                      <a:pt x="211050" y="53626"/>
                      <a:pt x="211908" y="36100"/>
                      <a:pt x="220290" y="27432"/>
                    </a:cubicBezTo>
                    <a:cubicBezTo>
                      <a:pt x="226601" y="21836"/>
                      <a:pt x="235148" y="19480"/>
                      <a:pt x="243435" y="21050"/>
                    </a:cubicBezTo>
                    <a:cubicBezTo>
                      <a:pt x="251563" y="22630"/>
                      <a:pt x="259580" y="24730"/>
                      <a:pt x="267438" y="27337"/>
                    </a:cubicBezTo>
                    <a:cubicBezTo>
                      <a:pt x="301383" y="35839"/>
                      <a:pt x="337275" y="25391"/>
                      <a:pt x="361355" y="0"/>
                    </a:cubicBezTo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23" name="Forme libre : forme 232">
              <a:extLst>
                <a:ext uri="{FF2B5EF4-FFF2-40B4-BE49-F238E27FC236}">
                  <a16:creationId xmlns:a16="http://schemas.microsoft.com/office/drawing/2014/main" id="{181DF755-F3DA-7DF4-2FAE-4E3638D445AA}"/>
                </a:ext>
              </a:extLst>
            </p:cNvPr>
            <p:cNvSpPr/>
            <p:nvPr/>
          </p:nvSpPr>
          <p:spPr>
            <a:xfrm>
              <a:off x="6233622" y="5138207"/>
              <a:ext cx="5736526" cy="4952"/>
            </a:xfrm>
            <a:custGeom>
              <a:avLst/>
              <a:gdLst>
                <a:gd name="connsiteX0" fmla="*/ 5736527 w 5736526"/>
                <a:gd name="connsiteY0" fmla="*/ 2477 h 4952"/>
                <a:gd name="connsiteX1" fmla="*/ 2868359 w 5736526"/>
                <a:gd name="connsiteY1" fmla="*/ 4953 h 4952"/>
                <a:gd name="connsiteX2" fmla="*/ 0 w 5736526"/>
                <a:gd name="connsiteY2" fmla="*/ 2477 h 4952"/>
                <a:gd name="connsiteX3" fmla="*/ 2868359 w 5736526"/>
                <a:gd name="connsiteY3" fmla="*/ 0 h 4952"/>
                <a:gd name="connsiteX4" fmla="*/ 5736527 w 5736526"/>
                <a:gd name="connsiteY4" fmla="*/ 2477 h 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526" h="4952">
                  <a:moveTo>
                    <a:pt x="5736527" y="2477"/>
                  </a:moveTo>
                  <a:cubicBezTo>
                    <a:pt x="5736527" y="3810"/>
                    <a:pt x="4452271" y="4953"/>
                    <a:pt x="2868359" y="4953"/>
                  </a:cubicBezTo>
                  <a:cubicBezTo>
                    <a:pt x="1284446" y="4953"/>
                    <a:pt x="0" y="3810"/>
                    <a:pt x="0" y="2477"/>
                  </a:cubicBezTo>
                  <a:cubicBezTo>
                    <a:pt x="0" y="1143"/>
                    <a:pt x="1283970" y="0"/>
                    <a:pt x="2868359" y="0"/>
                  </a:cubicBezTo>
                  <a:cubicBezTo>
                    <a:pt x="4452747" y="0"/>
                    <a:pt x="5736527" y="1048"/>
                    <a:pt x="5736527" y="2477"/>
                  </a:cubicBezTo>
                  <a:close/>
                </a:path>
              </a:pathLst>
            </a:custGeom>
            <a:solidFill>
              <a:srgbClr val="2632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24" name="Graphique 4">
              <a:extLst>
                <a:ext uri="{FF2B5EF4-FFF2-40B4-BE49-F238E27FC236}">
                  <a16:creationId xmlns:a16="http://schemas.microsoft.com/office/drawing/2014/main" id="{04A6301B-AC41-4612-A1B2-D61FA2C67498}"/>
                </a:ext>
              </a:extLst>
            </p:cNvPr>
            <p:cNvGrpSpPr/>
            <p:nvPr/>
          </p:nvGrpSpPr>
          <p:grpSpPr>
            <a:xfrm>
              <a:off x="8642590" y="4625571"/>
              <a:ext cx="840866" cy="295179"/>
              <a:chOff x="8642590" y="4625571"/>
              <a:chExt cx="840866" cy="295179"/>
            </a:xfrm>
            <a:solidFill>
              <a:srgbClr val="263238"/>
            </a:solidFill>
          </p:grpSpPr>
          <p:sp>
            <p:nvSpPr>
              <p:cNvPr id="421" name="Forme libre : forme 234">
                <a:extLst>
                  <a:ext uri="{FF2B5EF4-FFF2-40B4-BE49-F238E27FC236}">
                    <a16:creationId xmlns:a16="http://schemas.microsoft.com/office/drawing/2014/main" id="{FDFE8226-C385-5AEA-E420-F7F0EF13F70F}"/>
                  </a:ext>
                </a:extLst>
              </p:cNvPr>
              <p:cNvSpPr/>
              <p:nvPr/>
            </p:nvSpPr>
            <p:spPr>
              <a:xfrm>
                <a:off x="8642590" y="4625571"/>
                <a:ext cx="840866" cy="109347"/>
              </a:xfrm>
              <a:custGeom>
                <a:avLst/>
                <a:gdLst>
                  <a:gd name="connsiteX0" fmla="*/ 788289 w 840866"/>
                  <a:gd name="connsiteY0" fmla="*/ 0 h 109347"/>
                  <a:gd name="connsiteX1" fmla="*/ 840867 w 840866"/>
                  <a:gd name="connsiteY1" fmla="*/ 0 h 109347"/>
                  <a:gd name="connsiteX2" fmla="*/ 840867 w 840866"/>
                  <a:gd name="connsiteY2" fmla="*/ 109347 h 109347"/>
                  <a:gd name="connsiteX3" fmla="*/ 788289 w 840866"/>
                  <a:gd name="connsiteY3" fmla="*/ 109347 h 109347"/>
                  <a:gd name="connsiteX4" fmla="*/ 52578 w 840866"/>
                  <a:gd name="connsiteY4" fmla="*/ 109347 h 109347"/>
                  <a:gd name="connsiteX5" fmla="*/ 0 w 840866"/>
                  <a:gd name="connsiteY5" fmla="*/ 109347 h 109347"/>
                  <a:gd name="connsiteX6" fmla="*/ 0 w 840866"/>
                  <a:gd name="connsiteY6" fmla="*/ 0 h 109347"/>
                  <a:gd name="connsiteX7" fmla="*/ 52578 w 840866"/>
                  <a:gd name="connsiteY7" fmla="*/ 0 h 109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0866" h="109347">
                    <a:moveTo>
                      <a:pt x="788289" y="0"/>
                    </a:moveTo>
                    <a:cubicBezTo>
                      <a:pt x="817327" y="0"/>
                      <a:pt x="840867" y="0"/>
                      <a:pt x="840867" y="0"/>
                    </a:cubicBezTo>
                    <a:lnTo>
                      <a:pt x="840867" y="109347"/>
                    </a:lnTo>
                    <a:cubicBezTo>
                      <a:pt x="840867" y="109347"/>
                      <a:pt x="817327" y="109347"/>
                      <a:pt x="788289" y="109347"/>
                    </a:cubicBezTo>
                    <a:lnTo>
                      <a:pt x="52578" y="109347"/>
                    </a:lnTo>
                    <a:cubicBezTo>
                      <a:pt x="23540" y="109347"/>
                      <a:pt x="0" y="109347"/>
                      <a:pt x="0" y="109347"/>
                    </a:cubicBezTo>
                    <a:lnTo>
                      <a:pt x="0" y="0"/>
                    </a:lnTo>
                    <a:cubicBezTo>
                      <a:pt x="0" y="0"/>
                      <a:pt x="23540" y="0"/>
                      <a:pt x="525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2" name="Forme libre : forme 235">
                <a:extLst>
                  <a:ext uri="{FF2B5EF4-FFF2-40B4-BE49-F238E27FC236}">
                    <a16:creationId xmlns:a16="http://schemas.microsoft.com/office/drawing/2014/main" id="{494D6408-789A-4873-628A-17996879FF80}"/>
                  </a:ext>
                </a:extLst>
              </p:cNvPr>
              <p:cNvSpPr/>
              <p:nvPr/>
            </p:nvSpPr>
            <p:spPr>
              <a:xfrm>
                <a:off x="8844711" y="4800260"/>
                <a:ext cx="453199" cy="120491"/>
              </a:xfrm>
              <a:custGeom>
                <a:avLst/>
                <a:gdLst>
                  <a:gd name="connsiteX0" fmla="*/ 0 w 453199"/>
                  <a:gd name="connsiteY0" fmla="*/ 0 h 120491"/>
                  <a:gd name="connsiteX1" fmla="*/ 453199 w 453199"/>
                  <a:gd name="connsiteY1" fmla="*/ 0 h 120491"/>
                  <a:gd name="connsiteX2" fmla="*/ 217265 w 453199"/>
                  <a:gd name="connsiteY2" fmla="*/ 120491 h 120491"/>
                  <a:gd name="connsiteX3" fmla="*/ 0 w 453199"/>
                  <a:gd name="connsiteY3" fmla="*/ 0 h 12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199" h="120491">
                    <a:moveTo>
                      <a:pt x="0" y="0"/>
                    </a:moveTo>
                    <a:lnTo>
                      <a:pt x="453199" y="0"/>
                    </a:lnTo>
                    <a:cubicBezTo>
                      <a:pt x="453199" y="0"/>
                      <a:pt x="392906" y="120491"/>
                      <a:pt x="217265" y="120491"/>
                    </a:cubicBezTo>
                    <a:cubicBezTo>
                      <a:pt x="33623" y="1204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5" name="Graphique 4">
              <a:extLst>
                <a:ext uri="{FF2B5EF4-FFF2-40B4-BE49-F238E27FC236}">
                  <a16:creationId xmlns:a16="http://schemas.microsoft.com/office/drawing/2014/main" id="{25B13F9D-3AFB-7A3B-1FA1-56009A13BA57}"/>
                </a:ext>
              </a:extLst>
            </p:cNvPr>
            <p:cNvGrpSpPr/>
            <p:nvPr/>
          </p:nvGrpSpPr>
          <p:grpSpPr>
            <a:xfrm>
              <a:off x="8989351" y="1811029"/>
              <a:ext cx="2440635" cy="3321462"/>
              <a:chOff x="8989351" y="1811029"/>
              <a:chExt cx="2440635" cy="3321462"/>
            </a:xfrm>
          </p:grpSpPr>
          <p:sp>
            <p:nvSpPr>
              <p:cNvPr id="355" name="Forme libre : forme 237">
                <a:extLst>
                  <a:ext uri="{FF2B5EF4-FFF2-40B4-BE49-F238E27FC236}">
                    <a16:creationId xmlns:a16="http://schemas.microsoft.com/office/drawing/2014/main" id="{860A5ACD-C686-0369-6DDA-5B2EAC79F55C}"/>
                  </a:ext>
                </a:extLst>
              </p:cNvPr>
              <p:cNvSpPr/>
              <p:nvPr/>
            </p:nvSpPr>
            <p:spPr>
              <a:xfrm>
                <a:off x="10863021" y="2030194"/>
                <a:ext cx="242905" cy="351797"/>
              </a:xfrm>
              <a:custGeom>
                <a:avLst/>
                <a:gdLst>
                  <a:gd name="connsiteX0" fmla="*/ 8324 w 242905"/>
                  <a:gd name="connsiteY0" fmla="*/ 242131 h 351797"/>
                  <a:gd name="connsiteX1" fmla="*/ 41947 w 242905"/>
                  <a:gd name="connsiteY1" fmla="*/ 57631 h 351797"/>
                  <a:gd name="connsiteX2" fmla="*/ 56901 w 242905"/>
                  <a:gd name="connsiteY2" fmla="*/ 22294 h 351797"/>
                  <a:gd name="connsiteX3" fmla="*/ 146532 w 242905"/>
                  <a:gd name="connsiteY3" fmla="*/ 8673 h 351797"/>
                  <a:gd name="connsiteX4" fmla="*/ 203682 w 242905"/>
                  <a:gd name="connsiteY4" fmla="*/ 84111 h 351797"/>
                  <a:gd name="connsiteX5" fmla="*/ 207111 w 242905"/>
                  <a:gd name="connsiteY5" fmla="*/ 180980 h 351797"/>
                  <a:gd name="connsiteX6" fmla="*/ 218731 w 242905"/>
                  <a:gd name="connsiteY6" fmla="*/ 240607 h 351797"/>
                  <a:gd name="connsiteX7" fmla="*/ 236829 w 242905"/>
                  <a:gd name="connsiteY7" fmla="*/ 253847 h 351797"/>
                  <a:gd name="connsiteX8" fmla="*/ 234733 w 242905"/>
                  <a:gd name="connsiteY8" fmla="*/ 291470 h 351797"/>
                  <a:gd name="connsiteX9" fmla="*/ 195966 w 242905"/>
                  <a:gd name="connsiteY9" fmla="*/ 299376 h 351797"/>
                  <a:gd name="connsiteX10" fmla="*/ 171707 w 242905"/>
                  <a:gd name="connsiteY10" fmla="*/ 349590 h 351797"/>
                  <a:gd name="connsiteX11" fmla="*/ 121493 w 242905"/>
                  <a:gd name="connsiteY11" fmla="*/ 325331 h 351797"/>
                  <a:gd name="connsiteX12" fmla="*/ 119766 w 242905"/>
                  <a:gd name="connsiteY12" fmla="*/ 318426 h 351797"/>
                  <a:gd name="connsiteX13" fmla="*/ 85381 w 242905"/>
                  <a:gd name="connsiteY13" fmla="*/ 344810 h 351797"/>
                  <a:gd name="connsiteX14" fmla="*/ 41281 w 242905"/>
                  <a:gd name="connsiteY14" fmla="*/ 335285 h 351797"/>
                  <a:gd name="connsiteX15" fmla="*/ 1370 w 242905"/>
                  <a:gd name="connsiteY15" fmla="*/ 291470 h 351797"/>
                  <a:gd name="connsiteX16" fmla="*/ 8324 w 242905"/>
                  <a:gd name="connsiteY16" fmla="*/ 242131 h 35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2905" h="351797">
                    <a:moveTo>
                      <a:pt x="8324" y="242131"/>
                    </a:moveTo>
                    <a:cubicBezTo>
                      <a:pt x="27496" y="182352"/>
                      <a:pt x="38799" y="120330"/>
                      <a:pt x="41947" y="57631"/>
                    </a:cubicBezTo>
                    <a:lnTo>
                      <a:pt x="56901" y="22294"/>
                    </a:lnTo>
                    <a:cubicBezTo>
                      <a:pt x="78523" y="-1995"/>
                      <a:pt x="117480" y="-6281"/>
                      <a:pt x="146532" y="8673"/>
                    </a:cubicBezTo>
                    <a:cubicBezTo>
                      <a:pt x="175343" y="24663"/>
                      <a:pt x="196088" y="52047"/>
                      <a:pt x="203682" y="84111"/>
                    </a:cubicBezTo>
                    <a:cubicBezTo>
                      <a:pt x="210918" y="115896"/>
                      <a:pt x="212081" y="148763"/>
                      <a:pt x="207111" y="180980"/>
                    </a:cubicBezTo>
                    <a:cubicBezTo>
                      <a:pt x="204729" y="201935"/>
                      <a:pt x="202634" y="226795"/>
                      <a:pt x="218731" y="240607"/>
                    </a:cubicBezTo>
                    <a:cubicBezTo>
                      <a:pt x="224996" y="244694"/>
                      <a:pt x="231036" y="249113"/>
                      <a:pt x="236829" y="253847"/>
                    </a:cubicBezTo>
                    <a:cubicBezTo>
                      <a:pt x="245669" y="265137"/>
                      <a:pt x="244773" y="281231"/>
                      <a:pt x="234733" y="291470"/>
                    </a:cubicBezTo>
                    <a:cubicBezTo>
                      <a:pt x="224211" y="300959"/>
                      <a:pt x="209365" y="303987"/>
                      <a:pt x="195966" y="299376"/>
                    </a:cubicBezTo>
                    <a:cubicBezTo>
                      <a:pt x="203134" y="319941"/>
                      <a:pt x="192273" y="342423"/>
                      <a:pt x="171707" y="349590"/>
                    </a:cubicBezTo>
                    <a:cubicBezTo>
                      <a:pt x="151141" y="356758"/>
                      <a:pt x="128660" y="345896"/>
                      <a:pt x="121493" y="325331"/>
                    </a:cubicBezTo>
                    <a:cubicBezTo>
                      <a:pt x="120710" y="323086"/>
                      <a:pt x="120132" y="320775"/>
                      <a:pt x="119766" y="318426"/>
                    </a:cubicBezTo>
                    <a:cubicBezTo>
                      <a:pt x="114241" y="333034"/>
                      <a:pt x="100921" y="343254"/>
                      <a:pt x="85381" y="344810"/>
                    </a:cubicBezTo>
                    <a:cubicBezTo>
                      <a:pt x="70061" y="346089"/>
                      <a:pt x="54708" y="342773"/>
                      <a:pt x="41281" y="335285"/>
                    </a:cubicBezTo>
                    <a:cubicBezTo>
                      <a:pt x="22992" y="325760"/>
                      <a:pt x="5752" y="311473"/>
                      <a:pt x="1370" y="291470"/>
                    </a:cubicBezTo>
                    <a:cubicBezTo>
                      <a:pt x="-2725" y="275373"/>
                      <a:pt x="3180" y="258323"/>
                      <a:pt x="8324" y="24213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6" name="Forme libre : forme 238">
                <a:extLst>
                  <a:ext uri="{FF2B5EF4-FFF2-40B4-BE49-F238E27FC236}">
                    <a16:creationId xmlns:a16="http://schemas.microsoft.com/office/drawing/2014/main" id="{EBB98E6A-8448-5996-400C-F8DA78E5CECA}"/>
                  </a:ext>
                </a:extLst>
              </p:cNvPr>
              <p:cNvSpPr/>
              <p:nvPr/>
            </p:nvSpPr>
            <p:spPr>
              <a:xfrm>
                <a:off x="10956593" y="2068213"/>
                <a:ext cx="79724" cy="308982"/>
              </a:xfrm>
              <a:custGeom>
                <a:avLst/>
                <a:gdLst>
                  <a:gd name="connsiteX0" fmla="*/ 55436 w 79724"/>
                  <a:gd name="connsiteY0" fmla="*/ 308316 h 308982"/>
                  <a:gd name="connsiteX1" fmla="*/ 59150 w 79724"/>
                  <a:gd name="connsiteY1" fmla="*/ 308983 h 308982"/>
                  <a:gd name="connsiteX2" fmla="*/ 69342 w 79724"/>
                  <a:gd name="connsiteY2" fmla="*/ 305363 h 308982"/>
                  <a:gd name="connsiteX3" fmla="*/ 78867 w 79724"/>
                  <a:gd name="connsiteY3" fmla="*/ 290885 h 308982"/>
                  <a:gd name="connsiteX4" fmla="*/ 77058 w 79724"/>
                  <a:gd name="connsiteY4" fmla="*/ 267930 h 308982"/>
                  <a:gd name="connsiteX5" fmla="*/ 65532 w 79724"/>
                  <a:gd name="connsiteY5" fmla="*/ 242879 h 308982"/>
                  <a:gd name="connsiteX6" fmla="*/ 57341 w 79724"/>
                  <a:gd name="connsiteY6" fmla="*/ 213256 h 308982"/>
                  <a:gd name="connsiteX7" fmla="*/ 64961 w 79724"/>
                  <a:gd name="connsiteY7" fmla="*/ 142581 h 308982"/>
                  <a:gd name="connsiteX8" fmla="*/ 73819 w 79724"/>
                  <a:gd name="connsiteY8" fmla="*/ 70667 h 308982"/>
                  <a:gd name="connsiteX9" fmla="*/ 50578 w 79724"/>
                  <a:gd name="connsiteY9" fmla="*/ 16660 h 308982"/>
                  <a:gd name="connsiteX10" fmla="*/ 14478 w 79724"/>
                  <a:gd name="connsiteY10" fmla="*/ 182 h 308982"/>
                  <a:gd name="connsiteX11" fmla="*/ 0 w 79724"/>
                  <a:gd name="connsiteY11" fmla="*/ 2087 h 308982"/>
                  <a:gd name="connsiteX12" fmla="*/ 14383 w 79724"/>
                  <a:gd name="connsiteY12" fmla="*/ 2087 h 308982"/>
                  <a:gd name="connsiteX13" fmla="*/ 48578 w 79724"/>
                  <a:gd name="connsiteY13" fmla="*/ 19137 h 308982"/>
                  <a:gd name="connsiteX14" fmla="*/ 70009 w 79724"/>
                  <a:gd name="connsiteY14" fmla="*/ 71333 h 308982"/>
                  <a:gd name="connsiteX15" fmla="*/ 60484 w 79724"/>
                  <a:gd name="connsiteY15" fmla="*/ 142009 h 308982"/>
                  <a:gd name="connsiteX16" fmla="*/ 53054 w 79724"/>
                  <a:gd name="connsiteY16" fmla="*/ 214113 h 308982"/>
                  <a:gd name="connsiteX17" fmla="*/ 61913 w 79724"/>
                  <a:gd name="connsiteY17" fmla="*/ 244784 h 308982"/>
                  <a:gd name="connsiteX18" fmla="*/ 73819 w 79724"/>
                  <a:gd name="connsiteY18" fmla="*/ 269263 h 308982"/>
                  <a:gd name="connsiteX19" fmla="*/ 76200 w 79724"/>
                  <a:gd name="connsiteY19" fmla="*/ 290790 h 308982"/>
                  <a:gd name="connsiteX20" fmla="*/ 67723 w 79724"/>
                  <a:gd name="connsiteY20" fmla="*/ 304410 h 308982"/>
                  <a:gd name="connsiteX21" fmla="*/ 55436 w 79724"/>
                  <a:gd name="connsiteY21" fmla="*/ 308316 h 30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9724" h="308982">
                    <a:moveTo>
                      <a:pt x="55436" y="308316"/>
                    </a:moveTo>
                    <a:cubicBezTo>
                      <a:pt x="55436" y="308316"/>
                      <a:pt x="56579" y="308887"/>
                      <a:pt x="59150" y="308983"/>
                    </a:cubicBezTo>
                    <a:cubicBezTo>
                      <a:pt x="62819" y="308755"/>
                      <a:pt x="66351" y="307500"/>
                      <a:pt x="69342" y="305363"/>
                    </a:cubicBezTo>
                    <a:cubicBezTo>
                      <a:pt x="74183" y="301866"/>
                      <a:pt x="77572" y="296715"/>
                      <a:pt x="78867" y="290885"/>
                    </a:cubicBezTo>
                    <a:cubicBezTo>
                      <a:pt x="80456" y="283217"/>
                      <a:pt x="79828" y="275254"/>
                      <a:pt x="77058" y="267930"/>
                    </a:cubicBezTo>
                    <a:cubicBezTo>
                      <a:pt x="73701" y="259365"/>
                      <a:pt x="69852" y="251001"/>
                      <a:pt x="65532" y="242879"/>
                    </a:cubicBezTo>
                    <a:cubicBezTo>
                      <a:pt x="61136" y="233543"/>
                      <a:pt x="58366" y="223525"/>
                      <a:pt x="57341" y="213256"/>
                    </a:cubicBezTo>
                    <a:cubicBezTo>
                      <a:pt x="55966" y="189439"/>
                      <a:pt x="58541" y="165558"/>
                      <a:pt x="64961" y="142581"/>
                    </a:cubicBezTo>
                    <a:cubicBezTo>
                      <a:pt x="71564" y="119202"/>
                      <a:pt x="74552" y="94950"/>
                      <a:pt x="73819" y="70667"/>
                    </a:cubicBezTo>
                    <a:cubicBezTo>
                      <a:pt x="73049" y="50403"/>
                      <a:pt x="64764" y="31151"/>
                      <a:pt x="50578" y="16660"/>
                    </a:cubicBezTo>
                    <a:cubicBezTo>
                      <a:pt x="40899" y="7032"/>
                      <a:pt x="28093" y="1186"/>
                      <a:pt x="14478" y="182"/>
                    </a:cubicBezTo>
                    <a:cubicBezTo>
                      <a:pt x="9569" y="-354"/>
                      <a:pt x="4603" y="299"/>
                      <a:pt x="0" y="2087"/>
                    </a:cubicBezTo>
                    <a:cubicBezTo>
                      <a:pt x="4783" y="1624"/>
                      <a:pt x="9599" y="1624"/>
                      <a:pt x="14383" y="2087"/>
                    </a:cubicBezTo>
                    <a:cubicBezTo>
                      <a:pt x="27370" y="3774"/>
                      <a:pt x="39414" y="9779"/>
                      <a:pt x="48578" y="19137"/>
                    </a:cubicBezTo>
                    <a:cubicBezTo>
                      <a:pt x="61876" y="33322"/>
                      <a:pt x="69502" y="51896"/>
                      <a:pt x="70009" y="71333"/>
                    </a:cubicBezTo>
                    <a:cubicBezTo>
                      <a:pt x="70329" y="95232"/>
                      <a:pt x="67119" y="119047"/>
                      <a:pt x="60484" y="142009"/>
                    </a:cubicBezTo>
                    <a:cubicBezTo>
                      <a:pt x="53944" y="165450"/>
                      <a:pt x="51432" y="189831"/>
                      <a:pt x="53054" y="214113"/>
                    </a:cubicBezTo>
                    <a:cubicBezTo>
                      <a:pt x="54261" y="224762"/>
                      <a:pt x="57255" y="235131"/>
                      <a:pt x="61913" y="244784"/>
                    </a:cubicBezTo>
                    <a:cubicBezTo>
                      <a:pt x="66291" y="252738"/>
                      <a:pt x="70265" y="260908"/>
                      <a:pt x="73819" y="269263"/>
                    </a:cubicBezTo>
                    <a:cubicBezTo>
                      <a:pt x="76596" y="276078"/>
                      <a:pt x="77421" y="283532"/>
                      <a:pt x="76200" y="290790"/>
                    </a:cubicBezTo>
                    <a:cubicBezTo>
                      <a:pt x="75088" y="296195"/>
                      <a:pt x="72082" y="301026"/>
                      <a:pt x="67723" y="304410"/>
                    </a:cubicBezTo>
                    <a:cubicBezTo>
                      <a:pt x="64164" y="307020"/>
                      <a:pt x="59848" y="308391"/>
                      <a:pt x="55436" y="30831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7" name="Forme libre : forme 239">
                <a:extLst>
                  <a:ext uri="{FF2B5EF4-FFF2-40B4-BE49-F238E27FC236}">
                    <a16:creationId xmlns:a16="http://schemas.microsoft.com/office/drawing/2014/main" id="{F7D1C803-BFA1-4136-862F-C408494E8168}"/>
                  </a:ext>
                </a:extLst>
              </p:cNvPr>
              <p:cNvSpPr/>
              <p:nvPr/>
            </p:nvSpPr>
            <p:spPr>
              <a:xfrm>
                <a:off x="10878058" y="2044222"/>
                <a:ext cx="90621" cy="147920"/>
              </a:xfrm>
              <a:custGeom>
                <a:avLst/>
                <a:gdLst>
                  <a:gd name="connsiteX0" fmla="*/ 87108 w 90621"/>
                  <a:gd name="connsiteY0" fmla="*/ 55986 h 147920"/>
                  <a:gd name="connsiteX1" fmla="*/ 75106 w 90621"/>
                  <a:gd name="connsiteY1" fmla="*/ 20744 h 147920"/>
                  <a:gd name="connsiteX2" fmla="*/ 45388 w 90621"/>
                  <a:gd name="connsiteY2" fmla="*/ 170 h 147920"/>
                  <a:gd name="connsiteX3" fmla="*/ 16813 w 90621"/>
                  <a:gd name="connsiteY3" fmla="*/ 18648 h 147920"/>
                  <a:gd name="connsiteX4" fmla="*/ 23957 w 90621"/>
                  <a:gd name="connsiteY4" fmla="*/ 13028 h 147920"/>
                  <a:gd name="connsiteX5" fmla="*/ 1097 w 90621"/>
                  <a:gd name="connsiteY5" fmla="*/ 99229 h 147920"/>
                  <a:gd name="connsiteX6" fmla="*/ 35482 w 90621"/>
                  <a:gd name="connsiteY6" fmla="*/ 146854 h 147920"/>
                  <a:gd name="connsiteX7" fmla="*/ 84917 w 90621"/>
                  <a:gd name="connsiteY7" fmla="*/ 117613 h 147920"/>
                  <a:gd name="connsiteX8" fmla="*/ 87108 w 90621"/>
                  <a:gd name="connsiteY8" fmla="*/ 55986 h 14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621" h="147920">
                    <a:moveTo>
                      <a:pt x="87108" y="55986"/>
                    </a:moveTo>
                    <a:cubicBezTo>
                      <a:pt x="85368" y="43586"/>
                      <a:pt x="81296" y="31628"/>
                      <a:pt x="75106" y="20744"/>
                    </a:cubicBezTo>
                    <a:cubicBezTo>
                      <a:pt x="68839" y="9728"/>
                      <a:pt x="57905" y="2158"/>
                      <a:pt x="45388" y="170"/>
                    </a:cubicBezTo>
                    <a:cubicBezTo>
                      <a:pt x="32678" y="-1259"/>
                      <a:pt x="20724" y="6471"/>
                      <a:pt x="16813" y="18648"/>
                    </a:cubicBezTo>
                    <a:lnTo>
                      <a:pt x="23957" y="13028"/>
                    </a:lnTo>
                    <a:cubicBezTo>
                      <a:pt x="5078" y="37530"/>
                      <a:pt x="-3159" y="68592"/>
                      <a:pt x="1097" y="99229"/>
                    </a:cubicBezTo>
                    <a:cubicBezTo>
                      <a:pt x="4145" y="119708"/>
                      <a:pt x="15385" y="141616"/>
                      <a:pt x="35482" y="146854"/>
                    </a:cubicBezTo>
                    <a:cubicBezTo>
                      <a:pt x="55580" y="152093"/>
                      <a:pt x="76820" y="137329"/>
                      <a:pt x="84917" y="117613"/>
                    </a:cubicBezTo>
                    <a:cubicBezTo>
                      <a:pt x="91687" y="97732"/>
                      <a:pt x="92449" y="76297"/>
                      <a:pt x="87108" y="55986"/>
                    </a:cubicBez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8" name="Forme libre : forme 240">
                <a:extLst>
                  <a:ext uri="{FF2B5EF4-FFF2-40B4-BE49-F238E27FC236}">
                    <a16:creationId xmlns:a16="http://schemas.microsoft.com/office/drawing/2014/main" id="{4E62AA05-F2BE-B5A2-C387-C5B86BE2DEF2}"/>
                  </a:ext>
                </a:extLst>
              </p:cNvPr>
              <p:cNvSpPr/>
              <p:nvPr/>
            </p:nvSpPr>
            <p:spPr>
              <a:xfrm>
                <a:off x="10929733" y="2147071"/>
                <a:ext cx="37126" cy="7408"/>
              </a:xfrm>
              <a:custGeom>
                <a:avLst/>
                <a:gdLst>
                  <a:gd name="connsiteX0" fmla="*/ 1 w 37126"/>
                  <a:gd name="connsiteY0" fmla="*/ 2953 h 7408"/>
                  <a:gd name="connsiteX1" fmla="*/ 19051 w 37126"/>
                  <a:gd name="connsiteY1" fmla="*/ 7239 h 7408"/>
                  <a:gd name="connsiteX2" fmla="*/ 32862 w 37126"/>
                  <a:gd name="connsiteY2" fmla="*/ 4191 h 7408"/>
                  <a:gd name="connsiteX3" fmla="*/ 37052 w 37126"/>
                  <a:gd name="connsiteY3" fmla="*/ 0 h 7408"/>
                  <a:gd name="connsiteX4" fmla="*/ 32195 w 37126"/>
                  <a:gd name="connsiteY4" fmla="*/ 2476 h 7408"/>
                  <a:gd name="connsiteX5" fmla="*/ 18859 w 37126"/>
                  <a:gd name="connsiteY5" fmla="*/ 4667 h 7408"/>
                  <a:gd name="connsiteX6" fmla="*/ 0 w 37126"/>
                  <a:gd name="connsiteY6" fmla="*/ 2953 h 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6" h="7408">
                    <a:moveTo>
                      <a:pt x="1" y="2953"/>
                    </a:moveTo>
                    <a:cubicBezTo>
                      <a:pt x="5706" y="6439"/>
                      <a:pt x="12402" y="7945"/>
                      <a:pt x="19051" y="7239"/>
                    </a:cubicBezTo>
                    <a:cubicBezTo>
                      <a:pt x="23792" y="7002"/>
                      <a:pt x="28460" y="5972"/>
                      <a:pt x="32862" y="4191"/>
                    </a:cubicBezTo>
                    <a:cubicBezTo>
                      <a:pt x="36386" y="2762"/>
                      <a:pt x="37434" y="95"/>
                      <a:pt x="37052" y="0"/>
                    </a:cubicBezTo>
                    <a:cubicBezTo>
                      <a:pt x="35569" y="1069"/>
                      <a:pt x="33931" y="1904"/>
                      <a:pt x="32195" y="2476"/>
                    </a:cubicBezTo>
                    <a:cubicBezTo>
                      <a:pt x="27844" y="3694"/>
                      <a:pt x="23371" y="4429"/>
                      <a:pt x="18859" y="4667"/>
                    </a:cubicBezTo>
                    <a:cubicBezTo>
                      <a:pt x="12538" y="4578"/>
                      <a:pt x="6233" y="4005"/>
                      <a:pt x="0" y="29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9" name="Forme libre : forme 241">
                <a:extLst>
                  <a:ext uri="{FF2B5EF4-FFF2-40B4-BE49-F238E27FC236}">
                    <a16:creationId xmlns:a16="http://schemas.microsoft.com/office/drawing/2014/main" id="{BFFCCF31-8DE3-1DAF-9505-EFC96790C7CA}"/>
                  </a:ext>
                </a:extLst>
              </p:cNvPr>
              <p:cNvSpPr/>
              <p:nvPr/>
            </p:nvSpPr>
            <p:spPr>
              <a:xfrm>
                <a:off x="10919827" y="2111033"/>
                <a:ext cx="46768" cy="3483"/>
              </a:xfrm>
              <a:custGeom>
                <a:avLst/>
                <a:gdLst>
                  <a:gd name="connsiteX0" fmla="*/ 0 w 46768"/>
                  <a:gd name="connsiteY0" fmla="*/ 2891 h 3483"/>
                  <a:gd name="connsiteX1" fmla="*/ 23432 w 46768"/>
                  <a:gd name="connsiteY1" fmla="*/ 2891 h 3483"/>
                  <a:gd name="connsiteX2" fmla="*/ 46768 w 46768"/>
                  <a:gd name="connsiteY2" fmla="*/ 891 h 3483"/>
                  <a:gd name="connsiteX3" fmla="*/ 23336 w 46768"/>
                  <a:gd name="connsiteY3" fmla="*/ 415 h 3483"/>
                  <a:gd name="connsiteX4" fmla="*/ 0 w 46768"/>
                  <a:gd name="connsiteY4" fmla="*/ 2891 h 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68" h="3483">
                    <a:moveTo>
                      <a:pt x="0" y="2891"/>
                    </a:moveTo>
                    <a:cubicBezTo>
                      <a:pt x="7791" y="3681"/>
                      <a:pt x="15641" y="3681"/>
                      <a:pt x="23432" y="2891"/>
                    </a:cubicBezTo>
                    <a:cubicBezTo>
                      <a:pt x="31261" y="3110"/>
                      <a:pt x="39090" y="2439"/>
                      <a:pt x="46768" y="891"/>
                    </a:cubicBezTo>
                    <a:cubicBezTo>
                      <a:pt x="38997" y="-108"/>
                      <a:pt x="31142" y="-267"/>
                      <a:pt x="23336" y="415"/>
                    </a:cubicBezTo>
                    <a:cubicBezTo>
                      <a:pt x="15489" y="345"/>
                      <a:pt x="7658" y="1176"/>
                      <a:pt x="0" y="28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0" name="Forme libre : forme 242">
                <a:extLst>
                  <a:ext uri="{FF2B5EF4-FFF2-40B4-BE49-F238E27FC236}">
                    <a16:creationId xmlns:a16="http://schemas.microsoft.com/office/drawing/2014/main" id="{4806A5E7-5884-AC59-6ACE-833EA6409E0C}"/>
                  </a:ext>
                </a:extLst>
              </p:cNvPr>
              <p:cNvSpPr/>
              <p:nvPr/>
            </p:nvSpPr>
            <p:spPr>
              <a:xfrm>
                <a:off x="10927637" y="2071525"/>
                <a:ext cx="30973" cy="4306"/>
              </a:xfrm>
              <a:custGeom>
                <a:avLst/>
                <a:gdLst>
                  <a:gd name="connsiteX0" fmla="*/ 0 w 30973"/>
                  <a:gd name="connsiteY0" fmla="*/ 3633 h 4306"/>
                  <a:gd name="connsiteX1" fmla="*/ 15716 w 30973"/>
                  <a:gd name="connsiteY1" fmla="*/ 2680 h 4306"/>
                  <a:gd name="connsiteX2" fmla="*/ 26384 w 30973"/>
                  <a:gd name="connsiteY2" fmla="*/ 3252 h 4306"/>
                  <a:gd name="connsiteX3" fmla="*/ 30956 w 30973"/>
                  <a:gd name="connsiteY3" fmla="*/ 4204 h 4306"/>
                  <a:gd name="connsiteX4" fmla="*/ 26956 w 30973"/>
                  <a:gd name="connsiteY4" fmla="*/ 1537 h 4306"/>
                  <a:gd name="connsiteX5" fmla="*/ 15526 w 30973"/>
                  <a:gd name="connsiteY5" fmla="*/ 109 h 4306"/>
                  <a:gd name="connsiteX6" fmla="*/ 0 w 30973"/>
                  <a:gd name="connsiteY6" fmla="*/ 3633 h 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73" h="4306">
                    <a:moveTo>
                      <a:pt x="0" y="3633"/>
                    </a:moveTo>
                    <a:cubicBezTo>
                      <a:pt x="5258" y="3977"/>
                      <a:pt x="10538" y="3657"/>
                      <a:pt x="15716" y="2680"/>
                    </a:cubicBezTo>
                    <a:cubicBezTo>
                      <a:pt x="19282" y="2393"/>
                      <a:pt x="22870" y="2585"/>
                      <a:pt x="26384" y="3252"/>
                    </a:cubicBezTo>
                    <a:cubicBezTo>
                      <a:pt x="29146" y="3823"/>
                      <a:pt x="30766" y="4585"/>
                      <a:pt x="30956" y="4204"/>
                    </a:cubicBezTo>
                    <a:cubicBezTo>
                      <a:pt x="31147" y="3823"/>
                      <a:pt x="29718" y="2680"/>
                      <a:pt x="26956" y="1537"/>
                    </a:cubicBezTo>
                    <a:cubicBezTo>
                      <a:pt x="23292" y="249"/>
                      <a:pt x="19394" y="-238"/>
                      <a:pt x="15526" y="109"/>
                    </a:cubicBezTo>
                    <a:cubicBezTo>
                      <a:pt x="10171" y="271"/>
                      <a:pt x="4900" y="1468"/>
                      <a:pt x="0" y="36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1" name="Forme libre : forme 243">
                <a:extLst>
                  <a:ext uri="{FF2B5EF4-FFF2-40B4-BE49-F238E27FC236}">
                    <a16:creationId xmlns:a16="http://schemas.microsoft.com/office/drawing/2014/main" id="{26B1ACE5-3F6A-3896-1DFF-977BAFADEB13}"/>
                  </a:ext>
                </a:extLst>
              </p:cNvPr>
              <p:cNvSpPr/>
              <p:nvPr/>
            </p:nvSpPr>
            <p:spPr>
              <a:xfrm>
                <a:off x="10530445" y="1835411"/>
                <a:ext cx="354616" cy="290466"/>
              </a:xfrm>
              <a:custGeom>
                <a:avLst/>
                <a:gdLst>
                  <a:gd name="connsiteX0" fmla="*/ 347567 w 354616"/>
                  <a:gd name="connsiteY0" fmla="*/ 141829 h 290466"/>
                  <a:gd name="connsiteX1" fmla="*/ 310229 w 354616"/>
                  <a:gd name="connsiteY1" fmla="*/ 98109 h 290466"/>
                  <a:gd name="connsiteX2" fmla="*/ 253079 w 354616"/>
                  <a:gd name="connsiteY2" fmla="*/ 76297 h 290466"/>
                  <a:gd name="connsiteX3" fmla="*/ 214979 w 354616"/>
                  <a:gd name="connsiteY3" fmla="*/ 37530 h 290466"/>
                  <a:gd name="connsiteX4" fmla="*/ 36905 w 354616"/>
                  <a:gd name="connsiteY4" fmla="*/ 36237 h 290466"/>
                  <a:gd name="connsiteX5" fmla="*/ 3143 w 354616"/>
                  <a:gd name="connsiteY5" fmla="*/ 95347 h 290466"/>
                  <a:gd name="connsiteX6" fmla="*/ 23813 w 354616"/>
                  <a:gd name="connsiteY6" fmla="*/ 178310 h 290466"/>
                  <a:gd name="connsiteX7" fmla="*/ 124111 w 354616"/>
                  <a:gd name="connsiteY7" fmla="*/ 188787 h 290466"/>
                  <a:gd name="connsiteX8" fmla="*/ 225362 w 354616"/>
                  <a:gd name="connsiteY8" fmla="*/ 194883 h 290466"/>
                  <a:gd name="connsiteX9" fmla="*/ 263462 w 354616"/>
                  <a:gd name="connsiteY9" fmla="*/ 244890 h 290466"/>
                  <a:gd name="connsiteX10" fmla="*/ 306991 w 354616"/>
                  <a:gd name="connsiteY10" fmla="*/ 288514 h 290466"/>
                  <a:gd name="connsiteX11" fmla="*/ 354616 w 354616"/>
                  <a:gd name="connsiteY11" fmla="*/ 262511 h 290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4616" h="290466">
                    <a:moveTo>
                      <a:pt x="347567" y="141829"/>
                    </a:moveTo>
                    <a:cubicBezTo>
                      <a:pt x="348139" y="121350"/>
                      <a:pt x="329184" y="105539"/>
                      <a:pt x="310229" y="98109"/>
                    </a:cubicBezTo>
                    <a:cubicBezTo>
                      <a:pt x="291275" y="90680"/>
                      <a:pt x="269939" y="87727"/>
                      <a:pt x="253079" y="76297"/>
                    </a:cubicBezTo>
                    <a:cubicBezTo>
                      <a:pt x="238030" y="66200"/>
                      <a:pt x="227933" y="50484"/>
                      <a:pt x="214979" y="37530"/>
                    </a:cubicBezTo>
                    <a:cubicBezTo>
                      <a:pt x="166163" y="-12001"/>
                      <a:pt x="86437" y="-12580"/>
                      <a:pt x="36905" y="36237"/>
                    </a:cubicBezTo>
                    <a:cubicBezTo>
                      <a:pt x="20438" y="52467"/>
                      <a:pt x="8757" y="72918"/>
                      <a:pt x="3143" y="95347"/>
                    </a:cubicBezTo>
                    <a:cubicBezTo>
                      <a:pt x="-4191" y="124493"/>
                      <a:pt x="762" y="158879"/>
                      <a:pt x="23813" y="178310"/>
                    </a:cubicBezTo>
                    <a:cubicBezTo>
                      <a:pt x="50388" y="200694"/>
                      <a:pt x="89916" y="195741"/>
                      <a:pt x="124111" y="188787"/>
                    </a:cubicBezTo>
                    <a:cubicBezTo>
                      <a:pt x="158306" y="181834"/>
                      <a:pt x="196882" y="174881"/>
                      <a:pt x="225362" y="194883"/>
                    </a:cubicBezTo>
                    <a:cubicBezTo>
                      <a:pt x="242602" y="206980"/>
                      <a:pt x="252413" y="226697"/>
                      <a:pt x="263462" y="244890"/>
                    </a:cubicBezTo>
                    <a:cubicBezTo>
                      <a:pt x="274511" y="263082"/>
                      <a:pt x="287084" y="281656"/>
                      <a:pt x="306991" y="288514"/>
                    </a:cubicBezTo>
                    <a:cubicBezTo>
                      <a:pt x="326898" y="295372"/>
                      <a:pt x="353854" y="283561"/>
                      <a:pt x="354616" y="262511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2" name="Forme libre : forme 244">
                <a:extLst>
                  <a:ext uri="{FF2B5EF4-FFF2-40B4-BE49-F238E27FC236}">
                    <a16:creationId xmlns:a16="http://schemas.microsoft.com/office/drawing/2014/main" id="{7745A184-46AE-B6AA-F166-CD35DF667769}"/>
                  </a:ext>
                </a:extLst>
              </p:cNvPr>
              <p:cNvSpPr/>
              <p:nvPr/>
            </p:nvSpPr>
            <p:spPr>
              <a:xfrm>
                <a:off x="10466157" y="1897304"/>
                <a:ext cx="479078" cy="483214"/>
              </a:xfrm>
              <a:custGeom>
                <a:avLst/>
                <a:gdLst>
                  <a:gd name="connsiteX0" fmla="*/ 410426 w 479078"/>
                  <a:gd name="connsiteY0" fmla="*/ 91176 h 483214"/>
                  <a:gd name="connsiteX1" fmla="*/ 433001 w 479078"/>
                  <a:gd name="connsiteY1" fmla="*/ 135753 h 483214"/>
                  <a:gd name="connsiteX2" fmla="*/ 461576 w 479078"/>
                  <a:gd name="connsiteY2" fmla="*/ 177853 h 483214"/>
                  <a:gd name="connsiteX3" fmla="*/ 453670 w 479078"/>
                  <a:gd name="connsiteY3" fmla="*/ 237384 h 483214"/>
                  <a:gd name="connsiteX4" fmla="*/ 472053 w 479078"/>
                  <a:gd name="connsiteY4" fmla="*/ 270912 h 483214"/>
                  <a:gd name="connsiteX5" fmla="*/ 475672 w 479078"/>
                  <a:gd name="connsiteY5" fmla="*/ 323490 h 483214"/>
                  <a:gd name="connsiteX6" fmla="*/ 450527 w 479078"/>
                  <a:gd name="connsiteY6" fmla="*/ 392737 h 483214"/>
                  <a:gd name="connsiteX7" fmla="*/ 315938 w 479078"/>
                  <a:gd name="connsiteY7" fmla="*/ 473033 h 483214"/>
                  <a:gd name="connsiteX8" fmla="*/ 167349 w 479078"/>
                  <a:gd name="connsiteY8" fmla="*/ 481129 h 483214"/>
                  <a:gd name="connsiteX9" fmla="*/ 46000 w 479078"/>
                  <a:gd name="connsiteY9" fmla="*/ 424551 h 483214"/>
                  <a:gd name="connsiteX10" fmla="*/ 10376 w 479078"/>
                  <a:gd name="connsiteY10" fmla="*/ 324443 h 483214"/>
                  <a:gd name="connsiteX11" fmla="*/ 3804 w 479078"/>
                  <a:gd name="connsiteY11" fmla="*/ 238718 h 483214"/>
                  <a:gd name="connsiteX12" fmla="*/ 22854 w 479078"/>
                  <a:gd name="connsiteY12" fmla="*/ 191664 h 483214"/>
                  <a:gd name="connsiteX13" fmla="*/ 29046 w 479078"/>
                  <a:gd name="connsiteY13" fmla="*/ 128418 h 483214"/>
                  <a:gd name="connsiteX14" fmla="*/ 189812 w 479078"/>
                  <a:gd name="connsiteY14" fmla="*/ 974 h 483214"/>
                  <a:gd name="connsiteX15" fmla="*/ 235547 w 479078"/>
                  <a:gd name="connsiteY15" fmla="*/ 14118 h 48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9078" h="483214">
                    <a:moveTo>
                      <a:pt x="410426" y="91176"/>
                    </a:moveTo>
                    <a:cubicBezTo>
                      <a:pt x="408236" y="108321"/>
                      <a:pt x="420618" y="123656"/>
                      <a:pt x="433001" y="135753"/>
                    </a:cubicBezTo>
                    <a:cubicBezTo>
                      <a:pt x="445383" y="147849"/>
                      <a:pt x="459290" y="160708"/>
                      <a:pt x="461576" y="177853"/>
                    </a:cubicBezTo>
                    <a:cubicBezTo>
                      <a:pt x="464052" y="197856"/>
                      <a:pt x="449479" y="217668"/>
                      <a:pt x="453670" y="237384"/>
                    </a:cubicBezTo>
                    <a:cubicBezTo>
                      <a:pt x="456432" y="249957"/>
                      <a:pt x="466147" y="259578"/>
                      <a:pt x="472053" y="270912"/>
                    </a:cubicBezTo>
                    <a:cubicBezTo>
                      <a:pt x="479945" y="287329"/>
                      <a:pt x="481241" y="306147"/>
                      <a:pt x="475672" y="323490"/>
                    </a:cubicBezTo>
                    <a:cubicBezTo>
                      <a:pt x="470624" y="340731"/>
                      <a:pt x="462528" y="379307"/>
                      <a:pt x="450527" y="392737"/>
                    </a:cubicBezTo>
                    <a:cubicBezTo>
                      <a:pt x="414333" y="431905"/>
                      <a:pt x="367598" y="459787"/>
                      <a:pt x="315938" y="473033"/>
                    </a:cubicBezTo>
                    <a:cubicBezTo>
                      <a:pt x="267057" y="482873"/>
                      <a:pt x="217010" y="485600"/>
                      <a:pt x="167349" y="481129"/>
                    </a:cubicBezTo>
                    <a:cubicBezTo>
                      <a:pt x="126677" y="478653"/>
                      <a:pt x="79909" y="480558"/>
                      <a:pt x="46000" y="424551"/>
                    </a:cubicBezTo>
                    <a:cubicBezTo>
                      <a:pt x="28473" y="395976"/>
                      <a:pt x="19711" y="357018"/>
                      <a:pt x="10376" y="324443"/>
                    </a:cubicBezTo>
                    <a:cubicBezTo>
                      <a:pt x="2375" y="296439"/>
                      <a:pt x="-4578" y="266436"/>
                      <a:pt x="3804" y="238718"/>
                    </a:cubicBezTo>
                    <a:cubicBezTo>
                      <a:pt x="8662" y="222430"/>
                      <a:pt x="18472" y="207952"/>
                      <a:pt x="22854" y="191664"/>
                    </a:cubicBezTo>
                    <a:cubicBezTo>
                      <a:pt x="28855" y="171281"/>
                      <a:pt x="26664" y="149469"/>
                      <a:pt x="29046" y="128418"/>
                    </a:cubicBezTo>
                    <a:cubicBezTo>
                      <a:pt x="38247" y="48831"/>
                      <a:pt x="110225" y="-8228"/>
                      <a:pt x="189812" y="974"/>
                    </a:cubicBezTo>
                    <a:cubicBezTo>
                      <a:pt x="205677" y="2808"/>
                      <a:pt x="221130" y="7249"/>
                      <a:pt x="235547" y="14118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3" name="Forme libre : forme 245">
                <a:extLst>
                  <a:ext uri="{FF2B5EF4-FFF2-40B4-BE49-F238E27FC236}">
                    <a16:creationId xmlns:a16="http://schemas.microsoft.com/office/drawing/2014/main" id="{233C012B-B6EF-0B05-E8F3-66C0C58D8448}"/>
                  </a:ext>
                </a:extLst>
              </p:cNvPr>
              <p:cNvSpPr/>
              <p:nvPr/>
            </p:nvSpPr>
            <p:spPr>
              <a:xfrm>
                <a:off x="10510963" y="1935061"/>
                <a:ext cx="316956" cy="612639"/>
              </a:xfrm>
              <a:custGeom>
                <a:avLst/>
                <a:gdLst>
                  <a:gd name="connsiteX0" fmla="*/ 4052 w 316956"/>
                  <a:gd name="connsiteY0" fmla="*/ 124190 h 612639"/>
                  <a:gd name="connsiteX1" fmla="*/ 104826 w 316956"/>
                  <a:gd name="connsiteY1" fmla="*/ 365 h 612639"/>
                  <a:gd name="connsiteX2" fmla="*/ 286373 w 316956"/>
                  <a:gd name="connsiteY2" fmla="*/ 46370 h 612639"/>
                  <a:gd name="connsiteX3" fmla="*/ 316948 w 316956"/>
                  <a:gd name="connsiteY3" fmla="*/ 81137 h 612639"/>
                  <a:gd name="connsiteX4" fmla="*/ 296945 w 316956"/>
                  <a:gd name="connsiteY4" fmla="*/ 509762 h 612639"/>
                  <a:gd name="connsiteX5" fmla="*/ 291897 w 316956"/>
                  <a:gd name="connsiteY5" fmla="*/ 530812 h 612639"/>
                  <a:gd name="connsiteX6" fmla="*/ 136354 w 316956"/>
                  <a:gd name="connsiteY6" fmla="*/ 605488 h 612639"/>
                  <a:gd name="connsiteX7" fmla="*/ 96920 w 316956"/>
                  <a:gd name="connsiteY7" fmla="*/ 545195 h 612639"/>
                  <a:gd name="connsiteX8" fmla="*/ 95587 w 316956"/>
                  <a:gd name="connsiteY8" fmla="*/ 536146 h 612639"/>
                  <a:gd name="connsiteX9" fmla="*/ 94920 w 316956"/>
                  <a:gd name="connsiteY9" fmla="*/ 476043 h 612639"/>
                  <a:gd name="connsiteX10" fmla="*/ 94920 w 316956"/>
                  <a:gd name="connsiteY10" fmla="*/ 426513 h 612639"/>
                  <a:gd name="connsiteX11" fmla="*/ 5194 w 316956"/>
                  <a:gd name="connsiteY11" fmla="*/ 316595 h 612639"/>
                  <a:gd name="connsiteX12" fmla="*/ 4052 w 316956"/>
                  <a:gd name="connsiteY12" fmla="*/ 124190 h 61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6956" h="612639">
                    <a:moveTo>
                      <a:pt x="4052" y="124190"/>
                    </a:moveTo>
                    <a:cubicBezTo>
                      <a:pt x="7862" y="65802"/>
                      <a:pt x="46724" y="-5731"/>
                      <a:pt x="104826" y="365"/>
                    </a:cubicBezTo>
                    <a:lnTo>
                      <a:pt x="286373" y="46370"/>
                    </a:lnTo>
                    <a:cubicBezTo>
                      <a:pt x="304053" y="48248"/>
                      <a:pt x="317345" y="63361"/>
                      <a:pt x="316948" y="81137"/>
                    </a:cubicBezTo>
                    <a:lnTo>
                      <a:pt x="296945" y="509762"/>
                    </a:lnTo>
                    <a:cubicBezTo>
                      <a:pt x="296650" y="517040"/>
                      <a:pt x="294935" y="524191"/>
                      <a:pt x="291897" y="530812"/>
                    </a:cubicBezTo>
                    <a:cubicBezTo>
                      <a:pt x="278467" y="560530"/>
                      <a:pt x="233604" y="636063"/>
                      <a:pt x="136354" y="605488"/>
                    </a:cubicBezTo>
                    <a:cubicBezTo>
                      <a:pt x="112541" y="597963"/>
                      <a:pt x="101683" y="571960"/>
                      <a:pt x="96920" y="545195"/>
                    </a:cubicBezTo>
                    <a:cubicBezTo>
                      <a:pt x="96920" y="542051"/>
                      <a:pt x="95682" y="539194"/>
                      <a:pt x="95587" y="536146"/>
                    </a:cubicBezTo>
                    <a:cubicBezTo>
                      <a:pt x="93274" y="516190"/>
                      <a:pt x="93050" y="496046"/>
                      <a:pt x="94920" y="476043"/>
                    </a:cubicBezTo>
                    <a:cubicBezTo>
                      <a:pt x="94920" y="440705"/>
                      <a:pt x="94920" y="426132"/>
                      <a:pt x="94920" y="426513"/>
                    </a:cubicBezTo>
                    <a:cubicBezTo>
                      <a:pt x="94920" y="426894"/>
                      <a:pt x="20435" y="413940"/>
                      <a:pt x="5194" y="316595"/>
                    </a:cubicBezTo>
                    <a:cubicBezTo>
                      <a:pt x="-2806" y="267922"/>
                      <a:pt x="-235" y="188579"/>
                      <a:pt x="4052" y="124190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4" name="Forme libre : forme 246">
                <a:extLst>
                  <a:ext uri="{FF2B5EF4-FFF2-40B4-BE49-F238E27FC236}">
                    <a16:creationId xmlns:a16="http://schemas.microsoft.com/office/drawing/2014/main" id="{C777F52F-2C9E-C0FD-389D-D13BB4FE0F21}"/>
                  </a:ext>
                </a:extLst>
              </p:cNvPr>
              <p:cNvSpPr/>
              <p:nvPr/>
            </p:nvSpPr>
            <p:spPr>
              <a:xfrm>
                <a:off x="10540827" y="2117979"/>
                <a:ext cx="24956" cy="23988"/>
              </a:xfrm>
              <a:custGeom>
                <a:avLst/>
                <a:gdLst>
                  <a:gd name="connsiteX0" fmla="*/ 0 w 24956"/>
                  <a:gd name="connsiteY0" fmla="*/ 11280 h 23988"/>
                  <a:gd name="connsiteX1" fmla="*/ 12002 w 24956"/>
                  <a:gd name="connsiteY1" fmla="*/ 23948 h 23988"/>
                  <a:gd name="connsiteX2" fmla="*/ 24938 w 24956"/>
                  <a:gd name="connsiteY2" fmla="*/ 12960 h 23988"/>
                  <a:gd name="connsiteX3" fmla="*/ 24957 w 24956"/>
                  <a:gd name="connsiteY3" fmla="*/ 12709 h 23988"/>
                  <a:gd name="connsiteX4" fmla="*/ 12955 w 24956"/>
                  <a:gd name="connsiteY4" fmla="*/ 40 h 23988"/>
                  <a:gd name="connsiteX5" fmla="*/ 18 w 24956"/>
                  <a:gd name="connsiteY5" fmla="*/ 11028 h 23988"/>
                  <a:gd name="connsiteX6" fmla="*/ 0 w 24956"/>
                  <a:gd name="connsiteY6" fmla="*/ 11280 h 23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56" h="23988">
                    <a:moveTo>
                      <a:pt x="0" y="11280"/>
                    </a:moveTo>
                    <a:cubicBezTo>
                      <a:pt x="-58" y="18043"/>
                      <a:pt x="5245" y="23641"/>
                      <a:pt x="12002" y="23948"/>
                    </a:cubicBezTo>
                    <a:cubicBezTo>
                      <a:pt x="18609" y="24486"/>
                      <a:pt x="24400" y="19567"/>
                      <a:pt x="24938" y="12960"/>
                    </a:cubicBezTo>
                    <a:cubicBezTo>
                      <a:pt x="24945" y="12877"/>
                      <a:pt x="24951" y="12793"/>
                      <a:pt x="24957" y="12709"/>
                    </a:cubicBezTo>
                    <a:cubicBezTo>
                      <a:pt x="25015" y="5945"/>
                      <a:pt x="19712" y="347"/>
                      <a:pt x="12955" y="40"/>
                    </a:cubicBezTo>
                    <a:cubicBezTo>
                      <a:pt x="6348" y="-498"/>
                      <a:pt x="557" y="4422"/>
                      <a:pt x="18" y="11028"/>
                    </a:cubicBezTo>
                    <a:cubicBezTo>
                      <a:pt x="12" y="11112"/>
                      <a:pt x="6" y="11196"/>
                      <a:pt x="0" y="1128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5" name="Forme libre : forme 247">
                <a:extLst>
                  <a:ext uri="{FF2B5EF4-FFF2-40B4-BE49-F238E27FC236}">
                    <a16:creationId xmlns:a16="http://schemas.microsoft.com/office/drawing/2014/main" id="{3B29CEAE-B097-ADC7-4F3F-BB7A398125E7}"/>
                  </a:ext>
                </a:extLst>
              </p:cNvPr>
              <p:cNvSpPr/>
              <p:nvPr/>
            </p:nvSpPr>
            <p:spPr>
              <a:xfrm>
                <a:off x="10669413" y="2117987"/>
                <a:ext cx="24863" cy="23980"/>
              </a:xfrm>
              <a:custGeom>
                <a:avLst/>
                <a:gdLst>
                  <a:gd name="connsiteX0" fmla="*/ 2 w 24863"/>
                  <a:gd name="connsiteY0" fmla="*/ 11272 h 23980"/>
                  <a:gd name="connsiteX1" fmla="*/ 12003 w 24863"/>
                  <a:gd name="connsiteY1" fmla="*/ 23941 h 23980"/>
                  <a:gd name="connsiteX2" fmla="*/ 24839 w 24863"/>
                  <a:gd name="connsiteY2" fmla="*/ 13043 h 23980"/>
                  <a:gd name="connsiteX3" fmla="*/ 24862 w 24863"/>
                  <a:gd name="connsiteY3" fmla="*/ 12701 h 23980"/>
                  <a:gd name="connsiteX4" fmla="*/ 12861 w 24863"/>
                  <a:gd name="connsiteY4" fmla="*/ 33 h 23980"/>
                  <a:gd name="connsiteX5" fmla="*/ 12 w 24863"/>
                  <a:gd name="connsiteY5" fmla="*/ 11123 h 23980"/>
                  <a:gd name="connsiteX6" fmla="*/ 2 w 24863"/>
                  <a:gd name="connsiteY6" fmla="*/ 11272 h 2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63" h="23980">
                    <a:moveTo>
                      <a:pt x="2" y="11272"/>
                    </a:moveTo>
                    <a:cubicBezTo>
                      <a:pt x="-107" y="18056"/>
                      <a:pt x="5224" y="23683"/>
                      <a:pt x="12003" y="23941"/>
                    </a:cubicBezTo>
                    <a:cubicBezTo>
                      <a:pt x="18557" y="24476"/>
                      <a:pt x="24304" y="19597"/>
                      <a:pt x="24839" y="13043"/>
                    </a:cubicBezTo>
                    <a:cubicBezTo>
                      <a:pt x="24848" y="12929"/>
                      <a:pt x="24856" y="12815"/>
                      <a:pt x="24862" y="12701"/>
                    </a:cubicBezTo>
                    <a:cubicBezTo>
                      <a:pt x="24971" y="5918"/>
                      <a:pt x="19640" y="291"/>
                      <a:pt x="12861" y="33"/>
                    </a:cubicBezTo>
                    <a:cubicBezTo>
                      <a:pt x="6250" y="-453"/>
                      <a:pt x="498" y="4512"/>
                      <a:pt x="12" y="11123"/>
                    </a:cubicBezTo>
                    <a:cubicBezTo>
                      <a:pt x="9" y="11172"/>
                      <a:pt x="5" y="11222"/>
                      <a:pt x="2" y="1127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6" name="Forme libre : forme 248">
                <a:extLst>
                  <a:ext uri="{FF2B5EF4-FFF2-40B4-BE49-F238E27FC236}">
                    <a16:creationId xmlns:a16="http://schemas.microsoft.com/office/drawing/2014/main" id="{D38E4BA9-EB89-03B5-99EC-180A396808B4}"/>
                  </a:ext>
                </a:extLst>
              </p:cNvPr>
              <p:cNvSpPr/>
              <p:nvPr/>
            </p:nvSpPr>
            <p:spPr>
              <a:xfrm>
                <a:off x="10666229" y="2089704"/>
                <a:ext cx="55955" cy="15135"/>
              </a:xfrm>
              <a:custGeom>
                <a:avLst/>
                <a:gdLst>
                  <a:gd name="connsiteX0" fmla="*/ 328 w 55955"/>
                  <a:gd name="connsiteY0" fmla="*/ 15076 h 15135"/>
                  <a:gd name="connsiteX1" fmla="*/ 27094 w 55955"/>
                  <a:gd name="connsiteY1" fmla="*/ 6313 h 15135"/>
                  <a:gd name="connsiteX2" fmla="*/ 55669 w 55955"/>
                  <a:gd name="connsiteY2" fmla="*/ 4789 h 15135"/>
                  <a:gd name="connsiteX3" fmla="*/ 48715 w 55955"/>
                  <a:gd name="connsiteY3" fmla="*/ 1170 h 15135"/>
                  <a:gd name="connsiteX4" fmla="*/ 25379 w 55955"/>
                  <a:gd name="connsiteY4" fmla="*/ 1170 h 15135"/>
                  <a:gd name="connsiteX5" fmla="*/ 4424 w 55955"/>
                  <a:gd name="connsiteY5" fmla="*/ 9457 h 15135"/>
                  <a:gd name="connsiteX6" fmla="*/ 328 w 55955"/>
                  <a:gd name="connsiteY6" fmla="*/ 15076 h 1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955" h="15135">
                    <a:moveTo>
                      <a:pt x="328" y="15076"/>
                    </a:moveTo>
                    <a:cubicBezTo>
                      <a:pt x="2328" y="15838"/>
                      <a:pt x="11949" y="9076"/>
                      <a:pt x="27094" y="6313"/>
                    </a:cubicBezTo>
                    <a:cubicBezTo>
                      <a:pt x="42238" y="3551"/>
                      <a:pt x="54430" y="6313"/>
                      <a:pt x="55669" y="4789"/>
                    </a:cubicBezTo>
                    <a:cubicBezTo>
                      <a:pt x="56907" y="3265"/>
                      <a:pt x="54049" y="2408"/>
                      <a:pt x="48715" y="1170"/>
                    </a:cubicBezTo>
                    <a:cubicBezTo>
                      <a:pt x="41014" y="-390"/>
                      <a:pt x="33079" y="-390"/>
                      <a:pt x="25379" y="1170"/>
                    </a:cubicBezTo>
                    <a:cubicBezTo>
                      <a:pt x="17886" y="2420"/>
                      <a:pt x="10744" y="5244"/>
                      <a:pt x="4424" y="9457"/>
                    </a:cubicBezTo>
                    <a:cubicBezTo>
                      <a:pt x="424" y="12409"/>
                      <a:pt x="-624" y="14695"/>
                      <a:pt x="328" y="150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7" name="Forme libre : forme 249">
                <a:extLst>
                  <a:ext uri="{FF2B5EF4-FFF2-40B4-BE49-F238E27FC236}">
                    <a16:creationId xmlns:a16="http://schemas.microsoft.com/office/drawing/2014/main" id="{C7CE01D2-0F84-E817-24D9-C98FC84033B0}"/>
                  </a:ext>
                </a:extLst>
              </p:cNvPr>
              <p:cNvSpPr/>
              <p:nvPr/>
            </p:nvSpPr>
            <p:spPr>
              <a:xfrm>
                <a:off x="10534184" y="2089711"/>
                <a:ext cx="57015" cy="13736"/>
              </a:xfrm>
              <a:custGeom>
                <a:avLst/>
                <a:gdLst>
                  <a:gd name="connsiteX0" fmla="*/ 167 w 57015"/>
                  <a:gd name="connsiteY0" fmla="*/ 6115 h 13736"/>
                  <a:gd name="connsiteX1" fmla="*/ 28742 w 57015"/>
                  <a:gd name="connsiteY1" fmla="*/ 6115 h 13736"/>
                  <a:gd name="connsiteX2" fmla="*/ 56459 w 57015"/>
                  <a:gd name="connsiteY2" fmla="*/ 13640 h 13736"/>
                  <a:gd name="connsiteX3" fmla="*/ 51125 w 57015"/>
                  <a:gd name="connsiteY3" fmla="*/ 8116 h 13736"/>
                  <a:gd name="connsiteX4" fmla="*/ 29027 w 57015"/>
                  <a:gd name="connsiteY4" fmla="*/ 591 h 13736"/>
                  <a:gd name="connsiteX5" fmla="*/ 6453 w 57015"/>
                  <a:gd name="connsiteY5" fmla="*/ 1925 h 13736"/>
                  <a:gd name="connsiteX6" fmla="*/ 167 w 57015"/>
                  <a:gd name="connsiteY6" fmla="*/ 6115 h 1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015" h="13736">
                    <a:moveTo>
                      <a:pt x="167" y="6115"/>
                    </a:moveTo>
                    <a:cubicBezTo>
                      <a:pt x="1881" y="7449"/>
                      <a:pt x="13121" y="4020"/>
                      <a:pt x="28742" y="6115"/>
                    </a:cubicBezTo>
                    <a:cubicBezTo>
                      <a:pt x="44363" y="8211"/>
                      <a:pt x="54745" y="14593"/>
                      <a:pt x="56459" y="13640"/>
                    </a:cubicBezTo>
                    <a:cubicBezTo>
                      <a:pt x="58174" y="12688"/>
                      <a:pt x="55792" y="10973"/>
                      <a:pt x="51125" y="8116"/>
                    </a:cubicBezTo>
                    <a:cubicBezTo>
                      <a:pt x="44343" y="4141"/>
                      <a:pt x="36826" y="1581"/>
                      <a:pt x="29027" y="591"/>
                    </a:cubicBezTo>
                    <a:cubicBezTo>
                      <a:pt x="21490" y="-517"/>
                      <a:pt x="13807" y="-63"/>
                      <a:pt x="6453" y="1925"/>
                    </a:cubicBezTo>
                    <a:cubicBezTo>
                      <a:pt x="1214" y="3639"/>
                      <a:pt x="-595" y="5449"/>
                      <a:pt x="167" y="61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8" name="Forme libre : forme 250">
                <a:extLst>
                  <a:ext uri="{FF2B5EF4-FFF2-40B4-BE49-F238E27FC236}">
                    <a16:creationId xmlns:a16="http://schemas.microsoft.com/office/drawing/2014/main" id="{F336117D-1E89-F767-21EC-3E57A5E177B0}"/>
                  </a:ext>
                </a:extLst>
              </p:cNvPr>
              <p:cNvSpPr/>
              <p:nvPr/>
            </p:nvSpPr>
            <p:spPr>
              <a:xfrm>
                <a:off x="10581137" y="2090207"/>
                <a:ext cx="40516" cy="112570"/>
              </a:xfrm>
              <a:custGeom>
                <a:avLst/>
                <a:gdLst>
                  <a:gd name="connsiteX0" fmla="*/ 33985 w 40516"/>
                  <a:gd name="connsiteY0" fmla="*/ 111919 h 112570"/>
                  <a:gd name="connsiteX1" fmla="*/ 12173 w 40516"/>
                  <a:gd name="connsiteY1" fmla="*/ 107918 h 112570"/>
                  <a:gd name="connsiteX2" fmla="*/ 4934 w 40516"/>
                  <a:gd name="connsiteY2" fmla="*/ 104489 h 112570"/>
                  <a:gd name="connsiteX3" fmla="*/ 7315 w 40516"/>
                  <a:gd name="connsiteY3" fmla="*/ 94297 h 112570"/>
                  <a:gd name="connsiteX4" fmla="*/ 17507 w 40516"/>
                  <a:gd name="connsiteY4" fmla="*/ 68294 h 112570"/>
                  <a:gd name="connsiteX5" fmla="*/ 40366 w 40516"/>
                  <a:gd name="connsiteY5" fmla="*/ 0 h 112570"/>
                  <a:gd name="connsiteX6" fmla="*/ 11791 w 40516"/>
                  <a:gd name="connsiteY6" fmla="*/ 66199 h 112570"/>
                  <a:gd name="connsiteX7" fmla="*/ 2266 w 40516"/>
                  <a:gd name="connsiteY7" fmla="*/ 92488 h 112570"/>
                  <a:gd name="connsiteX8" fmla="*/ 457 w 40516"/>
                  <a:gd name="connsiteY8" fmla="*/ 105918 h 112570"/>
                  <a:gd name="connsiteX9" fmla="*/ 6077 w 40516"/>
                  <a:gd name="connsiteY9" fmla="*/ 110966 h 112570"/>
                  <a:gd name="connsiteX10" fmla="*/ 11887 w 40516"/>
                  <a:gd name="connsiteY10" fmla="*/ 111824 h 112570"/>
                  <a:gd name="connsiteX11" fmla="*/ 33985 w 40516"/>
                  <a:gd name="connsiteY11" fmla="*/ 111919 h 11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16" h="112570">
                    <a:moveTo>
                      <a:pt x="33985" y="111919"/>
                    </a:moveTo>
                    <a:cubicBezTo>
                      <a:pt x="26918" y="109647"/>
                      <a:pt x="19586" y="108302"/>
                      <a:pt x="12173" y="107918"/>
                    </a:cubicBezTo>
                    <a:cubicBezTo>
                      <a:pt x="8743" y="107918"/>
                      <a:pt x="5505" y="106871"/>
                      <a:pt x="4934" y="104489"/>
                    </a:cubicBezTo>
                    <a:cubicBezTo>
                      <a:pt x="4683" y="100930"/>
                      <a:pt x="5513" y="97377"/>
                      <a:pt x="7315" y="94297"/>
                    </a:cubicBezTo>
                    <a:cubicBezTo>
                      <a:pt x="10553" y="86011"/>
                      <a:pt x="13887" y="77343"/>
                      <a:pt x="17507" y="68294"/>
                    </a:cubicBezTo>
                    <a:cubicBezTo>
                      <a:pt x="31604" y="31147"/>
                      <a:pt x="41891" y="571"/>
                      <a:pt x="40366" y="0"/>
                    </a:cubicBezTo>
                    <a:cubicBezTo>
                      <a:pt x="29095" y="21271"/>
                      <a:pt x="19540" y="43407"/>
                      <a:pt x="11791" y="66199"/>
                    </a:cubicBezTo>
                    <a:lnTo>
                      <a:pt x="2266" y="92488"/>
                    </a:lnTo>
                    <a:cubicBezTo>
                      <a:pt x="103" y="96613"/>
                      <a:pt x="-538" y="101368"/>
                      <a:pt x="457" y="105918"/>
                    </a:cubicBezTo>
                    <a:cubicBezTo>
                      <a:pt x="1459" y="108372"/>
                      <a:pt x="3530" y="110231"/>
                      <a:pt x="6077" y="110966"/>
                    </a:cubicBezTo>
                    <a:cubicBezTo>
                      <a:pt x="7969" y="111498"/>
                      <a:pt x="9922" y="111786"/>
                      <a:pt x="11887" y="111824"/>
                    </a:cubicBezTo>
                    <a:cubicBezTo>
                      <a:pt x="19219" y="112787"/>
                      <a:pt x="26644" y="112819"/>
                      <a:pt x="33985" y="11191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9" name="Forme libre : forme 251">
                <a:extLst>
                  <a:ext uri="{FF2B5EF4-FFF2-40B4-BE49-F238E27FC236}">
                    <a16:creationId xmlns:a16="http://schemas.microsoft.com/office/drawing/2014/main" id="{E9394E6A-FDF9-8C41-47FF-9F4C28340491}"/>
                  </a:ext>
                </a:extLst>
              </p:cNvPr>
              <p:cNvSpPr/>
              <p:nvPr/>
            </p:nvSpPr>
            <p:spPr>
              <a:xfrm>
                <a:off x="10605502" y="2326808"/>
                <a:ext cx="130397" cy="58800"/>
              </a:xfrm>
              <a:custGeom>
                <a:avLst/>
                <a:gdLst>
                  <a:gd name="connsiteX0" fmla="*/ 0 w 130397"/>
                  <a:gd name="connsiteY0" fmla="*/ 34480 h 58800"/>
                  <a:gd name="connsiteX1" fmla="*/ 130397 w 130397"/>
                  <a:gd name="connsiteY1" fmla="*/ 0 h 58800"/>
                  <a:gd name="connsiteX2" fmla="*/ 95 w 130397"/>
                  <a:gd name="connsiteY2" fmla="*/ 57912 h 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397" h="58800">
                    <a:moveTo>
                      <a:pt x="0" y="34480"/>
                    </a:moveTo>
                    <a:cubicBezTo>
                      <a:pt x="45819" y="35273"/>
                      <a:pt x="90959" y="23337"/>
                      <a:pt x="130397" y="0"/>
                    </a:cubicBezTo>
                    <a:cubicBezTo>
                      <a:pt x="130397" y="0"/>
                      <a:pt x="97536" y="67246"/>
                      <a:pt x="95" y="57912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0" name="Forme libre : forme 252">
                <a:extLst>
                  <a:ext uri="{FF2B5EF4-FFF2-40B4-BE49-F238E27FC236}">
                    <a16:creationId xmlns:a16="http://schemas.microsoft.com/office/drawing/2014/main" id="{E0903110-C315-4597-8D17-EC9743817329}"/>
                  </a:ext>
                </a:extLst>
              </p:cNvPr>
              <p:cNvSpPr/>
              <p:nvPr/>
            </p:nvSpPr>
            <p:spPr>
              <a:xfrm>
                <a:off x="10619391" y="2225678"/>
                <a:ext cx="41379" cy="29730"/>
              </a:xfrm>
              <a:custGeom>
                <a:avLst/>
                <a:gdLst>
                  <a:gd name="connsiteX0" fmla="*/ 1351 w 41379"/>
                  <a:gd name="connsiteY0" fmla="*/ 9023 h 29730"/>
                  <a:gd name="connsiteX1" fmla="*/ 23068 w 41379"/>
                  <a:gd name="connsiteY1" fmla="*/ 165 h 29730"/>
                  <a:gd name="connsiteX2" fmla="*/ 38308 w 41379"/>
                  <a:gd name="connsiteY2" fmla="*/ 8357 h 29730"/>
                  <a:gd name="connsiteX3" fmla="*/ 39356 w 41379"/>
                  <a:gd name="connsiteY3" fmla="*/ 24359 h 29730"/>
                  <a:gd name="connsiteX4" fmla="*/ 21735 w 41379"/>
                  <a:gd name="connsiteY4" fmla="*/ 28740 h 29730"/>
                  <a:gd name="connsiteX5" fmla="*/ 4590 w 41379"/>
                  <a:gd name="connsiteY5" fmla="*/ 18453 h 29730"/>
                  <a:gd name="connsiteX6" fmla="*/ 780 w 41379"/>
                  <a:gd name="connsiteY6" fmla="*/ 14548 h 29730"/>
                  <a:gd name="connsiteX7" fmla="*/ 780 w 41379"/>
                  <a:gd name="connsiteY7" fmla="*/ 9500 h 2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79" h="29730">
                    <a:moveTo>
                      <a:pt x="1351" y="9023"/>
                    </a:moveTo>
                    <a:cubicBezTo>
                      <a:pt x="6590" y="2540"/>
                      <a:pt x="14789" y="-805"/>
                      <a:pt x="23068" y="165"/>
                    </a:cubicBezTo>
                    <a:cubicBezTo>
                      <a:pt x="29060" y="678"/>
                      <a:pt x="34575" y="3642"/>
                      <a:pt x="38308" y="8357"/>
                    </a:cubicBezTo>
                    <a:cubicBezTo>
                      <a:pt x="41980" y="12943"/>
                      <a:pt x="42398" y="19333"/>
                      <a:pt x="39356" y="24359"/>
                    </a:cubicBezTo>
                    <a:cubicBezTo>
                      <a:pt x="34930" y="29285"/>
                      <a:pt x="27952" y="31020"/>
                      <a:pt x="21735" y="28740"/>
                    </a:cubicBezTo>
                    <a:cubicBezTo>
                      <a:pt x="15381" y="26510"/>
                      <a:pt x="9548" y="23010"/>
                      <a:pt x="4590" y="18453"/>
                    </a:cubicBezTo>
                    <a:cubicBezTo>
                      <a:pt x="3090" y="17398"/>
                      <a:pt x="1798" y="16074"/>
                      <a:pt x="780" y="14548"/>
                    </a:cubicBezTo>
                    <a:cubicBezTo>
                      <a:pt x="-260" y="13026"/>
                      <a:pt x="-260" y="11022"/>
                      <a:pt x="780" y="9500"/>
                    </a:cubicBezTo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1" name="Forme libre : forme 253">
                <a:extLst>
                  <a:ext uri="{FF2B5EF4-FFF2-40B4-BE49-F238E27FC236}">
                    <a16:creationId xmlns:a16="http://schemas.microsoft.com/office/drawing/2014/main" id="{A47B1885-C559-C9FA-8C3D-F1A2FD1CC47D}"/>
                  </a:ext>
                </a:extLst>
              </p:cNvPr>
              <p:cNvSpPr/>
              <p:nvPr/>
            </p:nvSpPr>
            <p:spPr>
              <a:xfrm>
                <a:off x="10611068" y="2211651"/>
                <a:ext cx="45455" cy="38487"/>
              </a:xfrm>
              <a:custGeom>
                <a:avLst/>
                <a:gdLst>
                  <a:gd name="connsiteX0" fmla="*/ 43393 w 45455"/>
                  <a:gd name="connsiteY0" fmla="*/ 0 h 38487"/>
                  <a:gd name="connsiteX1" fmla="*/ 28629 w 45455"/>
                  <a:gd name="connsiteY1" fmla="*/ 24765 h 38487"/>
                  <a:gd name="connsiteX2" fmla="*/ 54 w 45455"/>
                  <a:gd name="connsiteY2" fmla="*/ 35528 h 38487"/>
                  <a:gd name="connsiteX3" fmla="*/ 10055 w 45455"/>
                  <a:gd name="connsiteY3" fmla="*/ 38481 h 38487"/>
                  <a:gd name="connsiteX4" fmla="*/ 33582 w 45455"/>
                  <a:gd name="connsiteY4" fmla="*/ 30385 h 38487"/>
                  <a:gd name="connsiteX5" fmla="*/ 45012 w 45455"/>
                  <a:gd name="connsiteY5" fmla="*/ 9620 h 38487"/>
                  <a:gd name="connsiteX6" fmla="*/ 43393 w 45455"/>
                  <a:gd name="connsiteY6" fmla="*/ 0 h 3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55" h="38487">
                    <a:moveTo>
                      <a:pt x="43393" y="0"/>
                    </a:moveTo>
                    <a:cubicBezTo>
                      <a:pt x="41202" y="0"/>
                      <a:pt x="41202" y="14478"/>
                      <a:pt x="28629" y="24765"/>
                    </a:cubicBezTo>
                    <a:cubicBezTo>
                      <a:pt x="16056" y="35052"/>
                      <a:pt x="626" y="33433"/>
                      <a:pt x="54" y="35528"/>
                    </a:cubicBezTo>
                    <a:cubicBezTo>
                      <a:pt x="-517" y="37624"/>
                      <a:pt x="3483" y="38291"/>
                      <a:pt x="10055" y="38481"/>
                    </a:cubicBezTo>
                    <a:cubicBezTo>
                      <a:pt x="18606" y="38639"/>
                      <a:pt x="26938" y="35772"/>
                      <a:pt x="33582" y="30385"/>
                    </a:cubicBezTo>
                    <a:cubicBezTo>
                      <a:pt x="39924" y="25194"/>
                      <a:pt x="44019" y="17756"/>
                      <a:pt x="45012" y="9620"/>
                    </a:cubicBezTo>
                    <a:cubicBezTo>
                      <a:pt x="46250" y="3620"/>
                      <a:pt x="44631" y="0"/>
                      <a:pt x="433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2" name="Forme libre : forme 254">
                <a:extLst>
                  <a:ext uri="{FF2B5EF4-FFF2-40B4-BE49-F238E27FC236}">
                    <a16:creationId xmlns:a16="http://schemas.microsoft.com/office/drawing/2014/main" id="{C76CAFC5-B2F2-DB7B-C9CE-8D322341AEEF}"/>
                  </a:ext>
                </a:extLst>
              </p:cNvPr>
              <p:cNvSpPr/>
              <p:nvPr/>
            </p:nvSpPr>
            <p:spPr>
              <a:xfrm>
                <a:off x="10659151" y="2060338"/>
                <a:ext cx="61307" cy="18073"/>
              </a:xfrm>
              <a:custGeom>
                <a:avLst/>
                <a:gdLst>
                  <a:gd name="connsiteX0" fmla="*/ 72 w 61307"/>
                  <a:gd name="connsiteY0" fmla="*/ 9962 h 18073"/>
                  <a:gd name="connsiteX1" fmla="*/ 30456 w 61307"/>
                  <a:gd name="connsiteY1" fmla="*/ 13867 h 18073"/>
                  <a:gd name="connsiteX2" fmla="*/ 61127 w 61307"/>
                  <a:gd name="connsiteY2" fmla="*/ 16915 h 18073"/>
                  <a:gd name="connsiteX3" fmla="*/ 54650 w 61307"/>
                  <a:gd name="connsiteY3" fmla="*/ 8342 h 18073"/>
                  <a:gd name="connsiteX4" fmla="*/ 8168 w 61307"/>
                  <a:gd name="connsiteY4" fmla="*/ 3104 h 18073"/>
                  <a:gd name="connsiteX5" fmla="*/ 72 w 61307"/>
                  <a:gd name="connsiteY5" fmla="*/ 9962 h 1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307" h="18073">
                    <a:moveTo>
                      <a:pt x="72" y="9962"/>
                    </a:moveTo>
                    <a:cubicBezTo>
                      <a:pt x="1310" y="13676"/>
                      <a:pt x="14740" y="11962"/>
                      <a:pt x="30456" y="13867"/>
                    </a:cubicBezTo>
                    <a:cubicBezTo>
                      <a:pt x="46173" y="15772"/>
                      <a:pt x="59031" y="20153"/>
                      <a:pt x="61127" y="16915"/>
                    </a:cubicBezTo>
                    <a:cubicBezTo>
                      <a:pt x="61984" y="15296"/>
                      <a:pt x="59794" y="11867"/>
                      <a:pt x="54650" y="8342"/>
                    </a:cubicBezTo>
                    <a:cubicBezTo>
                      <a:pt x="40798" y="-495"/>
                      <a:pt x="23639" y="-2428"/>
                      <a:pt x="8168" y="3104"/>
                    </a:cubicBezTo>
                    <a:cubicBezTo>
                      <a:pt x="2358" y="5389"/>
                      <a:pt x="-500" y="8438"/>
                      <a:pt x="72" y="99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3" name="Forme libre : forme 63">
                <a:extLst>
                  <a:ext uri="{FF2B5EF4-FFF2-40B4-BE49-F238E27FC236}">
                    <a16:creationId xmlns:a16="http://schemas.microsoft.com/office/drawing/2014/main" id="{B5B6E1CC-A607-759A-62B3-EA424B8C5CFA}"/>
                  </a:ext>
                </a:extLst>
              </p:cNvPr>
              <p:cNvSpPr/>
              <p:nvPr/>
            </p:nvSpPr>
            <p:spPr>
              <a:xfrm>
                <a:off x="10536769" y="2047608"/>
                <a:ext cx="46147" cy="14997"/>
              </a:xfrm>
              <a:custGeom>
                <a:avLst/>
                <a:gdLst>
                  <a:gd name="connsiteX0" fmla="*/ 344 w 46147"/>
                  <a:gd name="connsiteY0" fmla="*/ 13643 h 14997"/>
                  <a:gd name="connsiteX1" fmla="*/ 23109 w 46147"/>
                  <a:gd name="connsiteY1" fmla="*/ 13643 h 14997"/>
                  <a:gd name="connsiteX2" fmla="*/ 45873 w 46147"/>
                  <a:gd name="connsiteY2" fmla="*/ 12595 h 14997"/>
                  <a:gd name="connsiteX3" fmla="*/ 41206 w 46147"/>
                  <a:gd name="connsiteY3" fmla="*/ 5070 h 14997"/>
                  <a:gd name="connsiteX4" fmla="*/ 22727 w 46147"/>
                  <a:gd name="connsiteY4" fmla="*/ 22 h 14997"/>
                  <a:gd name="connsiteX5" fmla="*/ 4535 w 46147"/>
                  <a:gd name="connsiteY5" fmla="*/ 6118 h 14997"/>
                  <a:gd name="connsiteX6" fmla="*/ 344 w 46147"/>
                  <a:gd name="connsiteY6" fmla="*/ 13643 h 14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14997">
                    <a:moveTo>
                      <a:pt x="344" y="13643"/>
                    </a:moveTo>
                    <a:cubicBezTo>
                      <a:pt x="2725" y="16691"/>
                      <a:pt x="11964" y="13643"/>
                      <a:pt x="23109" y="13643"/>
                    </a:cubicBezTo>
                    <a:cubicBezTo>
                      <a:pt x="34253" y="13643"/>
                      <a:pt x="43682" y="15738"/>
                      <a:pt x="45873" y="12595"/>
                    </a:cubicBezTo>
                    <a:cubicBezTo>
                      <a:pt x="46826" y="11071"/>
                      <a:pt x="45302" y="8023"/>
                      <a:pt x="41206" y="5070"/>
                    </a:cubicBezTo>
                    <a:cubicBezTo>
                      <a:pt x="35706" y="1541"/>
                      <a:pt x="29258" y="-221"/>
                      <a:pt x="22727" y="22"/>
                    </a:cubicBezTo>
                    <a:cubicBezTo>
                      <a:pt x="16189" y="188"/>
                      <a:pt x="9852" y="2311"/>
                      <a:pt x="4535" y="6118"/>
                    </a:cubicBezTo>
                    <a:cubicBezTo>
                      <a:pt x="630" y="8976"/>
                      <a:pt x="-704" y="12119"/>
                      <a:pt x="344" y="136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4" name="Forme libre : forme 64">
                <a:extLst>
                  <a:ext uri="{FF2B5EF4-FFF2-40B4-BE49-F238E27FC236}">
                    <a16:creationId xmlns:a16="http://schemas.microsoft.com/office/drawing/2014/main" id="{DBBC3D50-9C2C-E1CD-4394-CB725FE17300}"/>
                  </a:ext>
                </a:extLst>
              </p:cNvPr>
              <p:cNvSpPr/>
              <p:nvPr/>
            </p:nvSpPr>
            <p:spPr>
              <a:xfrm>
                <a:off x="10551875" y="1892753"/>
                <a:ext cx="321959" cy="424992"/>
              </a:xfrm>
              <a:custGeom>
                <a:avLst/>
                <a:gdLst>
                  <a:gd name="connsiteX0" fmla="*/ 2001 w 321959"/>
                  <a:gd name="connsiteY0" fmla="*/ 26289 h 424992"/>
                  <a:gd name="connsiteX1" fmla="*/ 72676 w 321959"/>
                  <a:gd name="connsiteY1" fmla="*/ 156972 h 424992"/>
                  <a:gd name="connsiteX2" fmla="*/ 76201 w 321959"/>
                  <a:gd name="connsiteY2" fmla="*/ 120682 h 424992"/>
                  <a:gd name="connsiteX3" fmla="*/ 154782 w 321959"/>
                  <a:gd name="connsiteY3" fmla="*/ 167164 h 424992"/>
                  <a:gd name="connsiteX4" fmla="*/ 226791 w 321959"/>
                  <a:gd name="connsiteY4" fmla="*/ 220980 h 424992"/>
                  <a:gd name="connsiteX5" fmla="*/ 227553 w 321959"/>
                  <a:gd name="connsiteY5" fmla="*/ 293180 h 424992"/>
                  <a:gd name="connsiteX6" fmla="*/ 240698 w 321959"/>
                  <a:gd name="connsiteY6" fmla="*/ 330422 h 424992"/>
                  <a:gd name="connsiteX7" fmla="*/ 246127 w 321959"/>
                  <a:gd name="connsiteY7" fmla="*/ 387572 h 424992"/>
                  <a:gd name="connsiteX8" fmla="*/ 283369 w 321959"/>
                  <a:gd name="connsiteY8" fmla="*/ 424910 h 424992"/>
                  <a:gd name="connsiteX9" fmla="*/ 310706 w 321959"/>
                  <a:gd name="connsiteY9" fmla="*/ 403193 h 424992"/>
                  <a:gd name="connsiteX10" fmla="*/ 317564 w 321959"/>
                  <a:gd name="connsiteY10" fmla="*/ 367379 h 424992"/>
                  <a:gd name="connsiteX11" fmla="*/ 321374 w 321959"/>
                  <a:gd name="connsiteY11" fmla="*/ 217837 h 424992"/>
                  <a:gd name="connsiteX12" fmla="*/ 288037 w 321959"/>
                  <a:gd name="connsiteY12" fmla="*/ 94583 h 424992"/>
                  <a:gd name="connsiteX13" fmla="*/ 164212 w 321959"/>
                  <a:gd name="connsiteY13" fmla="*/ 31623 h 424992"/>
                  <a:gd name="connsiteX14" fmla="*/ 25909 w 321959"/>
                  <a:gd name="connsiteY14" fmla="*/ 0 h 424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1959" h="424992">
                    <a:moveTo>
                      <a:pt x="2001" y="26289"/>
                    </a:moveTo>
                    <a:cubicBezTo>
                      <a:pt x="-8180" y="81062"/>
                      <a:pt x="21266" y="135509"/>
                      <a:pt x="72676" y="156972"/>
                    </a:cubicBezTo>
                    <a:cubicBezTo>
                      <a:pt x="73819" y="144875"/>
                      <a:pt x="75058" y="132779"/>
                      <a:pt x="76201" y="120682"/>
                    </a:cubicBezTo>
                    <a:cubicBezTo>
                      <a:pt x="91155" y="148209"/>
                      <a:pt x="124874" y="158115"/>
                      <a:pt x="154782" y="167164"/>
                    </a:cubicBezTo>
                    <a:cubicBezTo>
                      <a:pt x="184690" y="176213"/>
                      <a:pt x="218123" y="190881"/>
                      <a:pt x="226791" y="220980"/>
                    </a:cubicBezTo>
                    <a:cubicBezTo>
                      <a:pt x="233458" y="244221"/>
                      <a:pt x="222790" y="269462"/>
                      <a:pt x="227553" y="293180"/>
                    </a:cubicBezTo>
                    <a:cubicBezTo>
                      <a:pt x="230220" y="306134"/>
                      <a:pt x="237078" y="317659"/>
                      <a:pt x="240698" y="330422"/>
                    </a:cubicBezTo>
                    <a:cubicBezTo>
                      <a:pt x="245746" y="349472"/>
                      <a:pt x="242603" y="368522"/>
                      <a:pt x="246127" y="387572"/>
                    </a:cubicBezTo>
                    <a:cubicBezTo>
                      <a:pt x="249651" y="406622"/>
                      <a:pt x="264129" y="426434"/>
                      <a:pt x="283369" y="424910"/>
                    </a:cubicBezTo>
                    <a:cubicBezTo>
                      <a:pt x="295695" y="423047"/>
                      <a:pt x="306104" y="414778"/>
                      <a:pt x="310706" y="403193"/>
                    </a:cubicBezTo>
                    <a:cubicBezTo>
                      <a:pt x="315101" y="391757"/>
                      <a:pt x="317423" y="379630"/>
                      <a:pt x="317564" y="367379"/>
                    </a:cubicBezTo>
                    <a:cubicBezTo>
                      <a:pt x="320803" y="317659"/>
                      <a:pt x="323089" y="267748"/>
                      <a:pt x="321374" y="217837"/>
                    </a:cubicBezTo>
                    <a:cubicBezTo>
                      <a:pt x="319946" y="174593"/>
                      <a:pt x="314421" y="128873"/>
                      <a:pt x="288037" y="94583"/>
                    </a:cubicBezTo>
                    <a:cubicBezTo>
                      <a:pt x="259462" y="56483"/>
                      <a:pt x="210694" y="40386"/>
                      <a:pt x="164212" y="31623"/>
                    </a:cubicBezTo>
                    <a:cubicBezTo>
                      <a:pt x="117730" y="22860"/>
                      <a:pt x="68962" y="19431"/>
                      <a:pt x="25909" y="0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5" name="Forme libre : forme 65">
                <a:extLst>
                  <a:ext uri="{FF2B5EF4-FFF2-40B4-BE49-F238E27FC236}">
                    <a16:creationId xmlns:a16="http://schemas.microsoft.com/office/drawing/2014/main" id="{DB3BA1FF-B10A-D4F7-C3B0-55DA60AFCF22}"/>
                  </a:ext>
                </a:extLst>
              </p:cNvPr>
              <p:cNvSpPr/>
              <p:nvPr/>
            </p:nvSpPr>
            <p:spPr>
              <a:xfrm>
                <a:off x="10565803" y="1880657"/>
                <a:ext cx="34364" cy="121443"/>
              </a:xfrm>
              <a:custGeom>
                <a:avLst/>
                <a:gdLst>
                  <a:gd name="connsiteX0" fmla="*/ 34365 w 34364"/>
                  <a:gd name="connsiteY0" fmla="*/ 121444 h 121443"/>
                  <a:gd name="connsiteX1" fmla="*/ 7980 w 34364"/>
                  <a:gd name="connsiteY1" fmla="*/ 63532 h 121443"/>
                  <a:gd name="connsiteX2" fmla="*/ 4552 w 34364"/>
                  <a:gd name="connsiteY2" fmla="*/ 0 h 121443"/>
                  <a:gd name="connsiteX3" fmla="*/ 647 w 34364"/>
                  <a:gd name="connsiteY3" fmla="*/ 19050 h 121443"/>
                  <a:gd name="connsiteX4" fmla="*/ 3980 w 34364"/>
                  <a:gd name="connsiteY4" fmla="*/ 64960 h 121443"/>
                  <a:gd name="connsiteX5" fmla="*/ 22173 w 34364"/>
                  <a:gd name="connsiteY5" fmla="*/ 107252 h 121443"/>
                  <a:gd name="connsiteX6" fmla="*/ 34365 w 34364"/>
                  <a:gd name="connsiteY6" fmla="*/ 121444 h 12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364" h="121443">
                    <a:moveTo>
                      <a:pt x="34365" y="121444"/>
                    </a:moveTo>
                    <a:cubicBezTo>
                      <a:pt x="22610" y="103630"/>
                      <a:pt x="13709" y="84091"/>
                      <a:pt x="7980" y="63532"/>
                    </a:cubicBezTo>
                    <a:cubicBezTo>
                      <a:pt x="3622" y="42651"/>
                      <a:pt x="2466" y="21229"/>
                      <a:pt x="4552" y="0"/>
                    </a:cubicBezTo>
                    <a:cubicBezTo>
                      <a:pt x="2158" y="6076"/>
                      <a:pt x="837" y="12522"/>
                      <a:pt x="647" y="19050"/>
                    </a:cubicBezTo>
                    <a:cubicBezTo>
                      <a:pt x="-859" y="34432"/>
                      <a:pt x="269" y="49958"/>
                      <a:pt x="3980" y="64960"/>
                    </a:cubicBezTo>
                    <a:cubicBezTo>
                      <a:pt x="7636" y="79976"/>
                      <a:pt x="13785" y="94272"/>
                      <a:pt x="22173" y="107252"/>
                    </a:cubicBezTo>
                    <a:cubicBezTo>
                      <a:pt x="25429" y="112620"/>
                      <a:pt x="29548" y="117415"/>
                      <a:pt x="34365" y="12144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6" name="Forme libre : forme 66">
                <a:extLst>
                  <a:ext uri="{FF2B5EF4-FFF2-40B4-BE49-F238E27FC236}">
                    <a16:creationId xmlns:a16="http://schemas.microsoft.com/office/drawing/2014/main" id="{9513A12F-2E42-630F-D1A4-B2751A0B9007}"/>
                  </a:ext>
                </a:extLst>
              </p:cNvPr>
              <p:cNvSpPr/>
              <p:nvPr/>
            </p:nvSpPr>
            <p:spPr>
              <a:xfrm>
                <a:off x="10576355" y="1873894"/>
                <a:ext cx="299169" cy="322135"/>
              </a:xfrm>
              <a:custGeom>
                <a:avLst/>
                <a:gdLst>
                  <a:gd name="connsiteX0" fmla="*/ 284988 w 299169"/>
                  <a:gd name="connsiteY0" fmla="*/ 322136 h 322135"/>
                  <a:gd name="connsiteX1" fmla="*/ 287178 w 299169"/>
                  <a:gd name="connsiteY1" fmla="*/ 317468 h 322135"/>
                  <a:gd name="connsiteX2" fmla="*/ 292037 w 299169"/>
                  <a:gd name="connsiteY2" fmla="*/ 303657 h 322135"/>
                  <a:gd name="connsiteX3" fmla="*/ 299085 w 299169"/>
                  <a:gd name="connsiteY3" fmla="*/ 250412 h 322135"/>
                  <a:gd name="connsiteX4" fmla="*/ 273178 w 299169"/>
                  <a:gd name="connsiteY4" fmla="*/ 175451 h 322135"/>
                  <a:gd name="connsiteX5" fmla="*/ 237268 w 299169"/>
                  <a:gd name="connsiteY5" fmla="*/ 144494 h 322135"/>
                  <a:gd name="connsiteX6" fmla="*/ 188405 w 299169"/>
                  <a:gd name="connsiteY6" fmla="*/ 130302 h 322135"/>
                  <a:gd name="connsiteX7" fmla="*/ 138303 w 299169"/>
                  <a:gd name="connsiteY7" fmla="*/ 124777 h 322135"/>
                  <a:gd name="connsiteX8" fmla="*/ 93726 w 299169"/>
                  <a:gd name="connsiteY8" fmla="*/ 112395 h 322135"/>
                  <a:gd name="connsiteX9" fmla="*/ 32195 w 299169"/>
                  <a:gd name="connsiteY9" fmla="*/ 64770 h 322135"/>
                  <a:gd name="connsiteX10" fmla="*/ 6096 w 299169"/>
                  <a:gd name="connsiteY10" fmla="*/ 18669 h 322135"/>
                  <a:gd name="connsiteX11" fmla="*/ 3334 w 299169"/>
                  <a:gd name="connsiteY11" fmla="*/ 10763 h 322135"/>
                  <a:gd name="connsiteX12" fmla="*/ 1619 w 299169"/>
                  <a:gd name="connsiteY12" fmla="*/ 4858 h 322135"/>
                  <a:gd name="connsiteX13" fmla="*/ 0 w 299169"/>
                  <a:gd name="connsiteY13" fmla="*/ 0 h 322135"/>
                  <a:gd name="connsiteX14" fmla="*/ 858 w 299169"/>
                  <a:gd name="connsiteY14" fmla="*/ 5048 h 322135"/>
                  <a:gd name="connsiteX15" fmla="*/ 2096 w 299169"/>
                  <a:gd name="connsiteY15" fmla="*/ 11144 h 322135"/>
                  <a:gd name="connsiteX16" fmla="*/ 4572 w 299169"/>
                  <a:gd name="connsiteY16" fmla="*/ 19240 h 322135"/>
                  <a:gd name="connsiteX17" fmla="*/ 29909 w 299169"/>
                  <a:gd name="connsiteY17" fmla="*/ 66865 h 322135"/>
                  <a:gd name="connsiteX18" fmla="*/ 137732 w 299169"/>
                  <a:gd name="connsiteY18" fmla="*/ 129254 h 322135"/>
                  <a:gd name="connsiteX19" fmla="*/ 187833 w 299169"/>
                  <a:gd name="connsiteY19" fmla="*/ 134874 h 322135"/>
                  <a:gd name="connsiteX20" fmla="*/ 235458 w 299169"/>
                  <a:gd name="connsiteY20" fmla="*/ 148495 h 322135"/>
                  <a:gd name="connsiteX21" fmla="*/ 270225 w 299169"/>
                  <a:gd name="connsiteY21" fmla="*/ 178213 h 322135"/>
                  <a:gd name="connsiteX22" fmla="*/ 296228 w 299169"/>
                  <a:gd name="connsiteY22" fmla="*/ 250984 h 322135"/>
                  <a:gd name="connsiteX23" fmla="*/ 290608 w 299169"/>
                  <a:gd name="connsiteY23" fmla="*/ 303752 h 322135"/>
                  <a:gd name="connsiteX24" fmla="*/ 286512 w 299169"/>
                  <a:gd name="connsiteY24" fmla="*/ 317659 h 322135"/>
                  <a:gd name="connsiteX25" fmla="*/ 284988 w 299169"/>
                  <a:gd name="connsiteY25" fmla="*/ 322136 h 32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99169" h="322135">
                    <a:moveTo>
                      <a:pt x="284988" y="322136"/>
                    </a:moveTo>
                    <a:cubicBezTo>
                      <a:pt x="285942" y="320695"/>
                      <a:pt x="286680" y="319122"/>
                      <a:pt x="287178" y="317468"/>
                    </a:cubicBezTo>
                    <a:cubicBezTo>
                      <a:pt x="288417" y="314420"/>
                      <a:pt x="290132" y="309753"/>
                      <a:pt x="292037" y="303657"/>
                    </a:cubicBezTo>
                    <a:cubicBezTo>
                      <a:pt x="297281" y="286413"/>
                      <a:pt x="299662" y="268426"/>
                      <a:pt x="299085" y="250412"/>
                    </a:cubicBezTo>
                    <a:cubicBezTo>
                      <a:pt x="298386" y="223351"/>
                      <a:pt x="289337" y="197168"/>
                      <a:pt x="273178" y="175451"/>
                    </a:cubicBezTo>
                    <a:cubicBezTo>
                      <a:pt x="263565" y="162678"/>
                      <a:pt x="251318" y="152120"/>
                      <a:pt x="237268" y="144494"/>
                    </a:cubicBezTo>
                    <a:cubicBezTo>
                      <a:pt x="221978" y="136835"/>
                      <a:pt x="205419" y="132026"/>
                      <a:pt x="188405" y="130302"/>
                    </a:cubicBezTo>
                    <a:cubicBezTo>
                      <a:pt x="171165" y="127921"/>
                      <a:pt x="154305" y="127063"/>
                      <a:pt x="138303" y="124777"/>
                    </a:cubicBezTo>
                    <a:cubicBezTo>
                      <a:pt x="122928" y="122805"/>
                      <a:pt x="107916" y="118635"/>
                      <a:pt x="93726" y="112395"/>
                    </a:cubicBezTo>
                    <a:cubicBezTo>
                      <a:pt x="69687" y="101695"/>
                      <a:pt x="48581" y="85359"/>
                      <a:pt x="32195" y="64770"/>
                    </a:cubicBezTo>
                    <a:cubicBezTo>
                      <a:pt x="21023" y="50940"/>
                      <a:pt x="12206" y="35364"/>
                      <a:pt x="6096" y="18669"/>
                    </a:cubicBezTo>
                    <a:cubicBezTo>
                      <a:pt x="5049" y="15811"/>
                      <a:pt x="4096" y="13144"/>
                      <a:pt x="3334" y="10763"/>
                    </a:cubicBezTo>
                    <a:cubicBezTo>
                      <a:pt x="2572" y="8382"/>
                      <a:pt x="2096" y="6572"/>
                      <a:pt x="1619" y="4858"/>
                    </a:cubicBezTo>
                    <a:cubicBezTo>
                      <a:pt x="1301" y="3173"/>
                      <a:pt x="756" y="1539"/>
                      <a:pt x="0" y="0"/>
                    </a:cubicBezTo>
                    <a:cubicBezTo>
                      <a:pt x="142" y="1704"/>
                      <a:pt x="429" y="3393"/>
                      <a:pt x="858" y="5048"/>
                    </a:cubicBezTo>
                    <a:lnTo>
                      <a:pt x="2096" y="11144"/>
                    </a:lnTo>
                    <a:lnTo>
                      <a:pt x="4572" y="19240"/>
                    </a:lnTo>
                    <a:cubicBezTo>
                      <a:pt x="10154" y="36481"/>
                      <a:pt x="18731" y="52602"/>
                      <a:pt x="29909" y="66865"/>
                    </a:cubicBezTo>
                    <a:cubicBezTo>
                      <a:pt x="56042" y="101265"/>
                      <a:pt x="94885" y="123740"/>
                      <a:pt x="137732" y="129254"/>
                    </a:cubicBezTo>
                    <a:cubicBezTo>
                      <a:pt x="153924" y="131636"/>
                      <a:pt x="170879" y="132588"/>
                      <a:pt x="187833" y="134874"/>
                    </a:cubicBezTo>
                    <a:cubicBezTo>
                      <a:pt x="204388" y="136568"/>
                      <a:pt x="220512" y="141179"/>
                      <a:pt x="235458" y="148495"/>
                    </a:cubicBezTo>
                    <a:cubicBezTo>
                      <a:pt x="249016" y="155834"/>
                      <a:pt x="260864" y="165963"/>
                      <a:pt x="270225" y="178213"/>
                    </a:cubicBezTo>
                    <a:cubicBezTo>
                      <a:pt x="286116" y="199247"/>
                      <a:pt x="295190" y="224641"/>
                      <a:pt x="296228" y="250984"/>
                    </a:cubicBezTo>
                    <a:cubicBezTo>
                      <a:pt x="297029" y="268756"/>
                      <a:pt x="295134" y="286547"/>
                      <a:pt x="290608" y="303752"/>
                    </a:cubicBezTo>
                    <a:cubicBezTo>
                      <a:pt x="288989" y="309848"/>
                      <a:pt x="287560" y="314515"/>
                      <a:pt x="286512" y="317659"/>
                    </a:cubicBezTo>
                    <a:cubicBezTo>
                      <a:pt x="285876" y="319104"/>
                      <a:pt x="285366" y="320602"/>
                      <a:pt x="284988" y="32213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7" name="Forme libre : forme 67">
                <a:extLst>
                  <a:ext uri="{FF2B5EF4-FFF2-40B4-BE49-F238E27FC236}">
                    <a16:creationId xmlns:a16="http://schemas.microsoft.com/office/drawing/2014/main" id="{CBB28671-A637-ECFA-BF70-DF4567CCAE32}"/>
                  </a:ext>
                </a:extLst>
              </p:cNvPr>
              <p:cNvSpPr/>
              <p:nvPr/>
            </p:nvSpPr>
            <p:spPr>
              <a:xfrm>
                <a:off x="10596834" y="1847933"/>
                <a:ext cx="314956" cy="235605"/>
              </a:xfrm>
              <a:custGeom>
                <a:avLst/>
                <a:gdLst>
                  <a:gd name="connsiteX0" fmla="*/ 314802 w 314956"/>
                  <a:gd name="connsiteY0" fmla="*/ 235606 h 235605"/>
                  <a:gd name="connsiteX1" fmla="*/ 314802 w 314956"/>
                  <a:gd name="connsiteY1" fmla="*/ 231224 h 235605"/>
                  <a:gd name="connsiteX2" fmla="*/ 313659 w 314956"/>
                  <a:gd name="connsiteY2" fmla="*/ 218747 h 235605"/>
                  <a:gd name="connsiteX3" fmla="*/ 298609 w 314956"/>
                  <a:gd name="connsiteY3" fmla="*/ 175027 h 235605"/>
                  <a:gd name="connsiteX4" fmla="*/ 212884 w 314956"/>
                  <a:gd name="connsiteY4" fmla="*/ 111590 h 235605"/>
                  <a:gd name="connsiteX5" fmla="*/ 169926 w 314956"/>
                  <a:gd name="connsiteY5" fmla="*/ 105780 h 235605"/>
                  <a:gd name="connsiteX6" fmla="*/ 135065 w 314956"/>
                  <a:gd name="connsiteY6" fmla="*/ 85397 h 235605"/>
                  <a:gd name="connsiteX7" fmla="*/ 125540 w 314956"/>
                  <a:gd name="connsiteY7" fmla="*/ 67394 h 235605"/>
                  <a:gd name="connsiteX8" fmla="*/ 116015 w 314956"/>
                  <a:gd name="connsiteY8" fmla="*/ 50059 h 235605"/>
                  <a:gd name="connsiteX9" fmla="*/ 62294 w 314956"/>
                  <a:gd name="connsiteY9" fmla="*/ 7958 h 235605"/>
                  <a:gd name="connsiteX10" fmla="*/ 16764 w 314956"/>
                  <a:gd name="connsiteY10" fmla="*/ 53 h 235605"/>
                  <a:gd name="connsiteX11" fmla="*/ 4286 w 314956"/>
                  <a:gd name="connsiteY11" fmla="*/ 1386 h 235605"/>
                  <a:gd name="connsiteX12" fmla="*/ 0 w 314956"/>
                  <a:gd name="connsiteY12" fmla="*/ 2339 h 235605"/>
                  <a:gd name="connsiteX13" fmla="*/ 16765 w 314956"/>
                  <a:gd name="connsiteY13" fmla="*/ 1672 h 235605"/>
                  <a:gd name="connsiteX14" fmla="*/ 112872 w 314956"/>
                  <a:gd name="connsiteY14" fmla="*/ 52250 h 235605"/>
                  <a:gd name="connsiteX15" fmla="*/ 122397 w 314956"/>
                  <a:gd name="connsiteY15" fmla="*/ 69109 h 235605"/>
                  <a:gd name="connsiteX16" fmla="*/ 131922 w 314956"/>
                  <a:gd name="connsiteY16" fmla="*/ 87587 h 235605"/>
                  <a:gd name="connsiteX17" fmla="*/ 148019 w 314956"/>
                  <a:gd name="connsiteY17" fmla="*/ 102732 h 235605"/>
                  <a:gd name="connsiteX18" fmla="*/ 169451 w 314956"/>
                  <a:gd name="connsiteY18" fmla="*/ 109876 h 235605"/>
                  <a:gd name="connsiteX19" fmla="*/ 212217 w 314956"/>
                  <a:gd name="connsiteY19" fmla="*/ 115496 h 235605"/>
                  <a:gd name="connsiteX20" fmla="*/ 249174 w 314956"/>
                  <a:gd name="connsiteY20" fmla="*/ 129688 h 235605"/>
                  <a:gd name="connsiteX21" fmla="*/ 296799 w 314956"/>
                  <a:gd name="connsiteY21" fmla="*/ 176456 h 235605"/>
                  <a:gd name="connsiteX22" fmla="*/ 312801 w 314956"/>
                  <a:gd name="connsiteY22" fmla="*/ 219032 h 235605"/>
                  <a:gd name="connsiteX23" fmla="*/ 314802 w 314956"/>
                  <a:gd name="connsiteY23" fmla="*/ 235606 h 235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4956" h="235605">
                    <a:moveTo>
                      <a:pt x="314802" y="235606"/>
                    </a:moveTo>
                    <a:cubicBezTo>
                      <a:pt x="315008" y="234153"/>
                      <a:pt x="315008" y="232678"/>
                      <a:pt x="314802" y="231224"/>
                    </a:cubicBezTo>
                    <a:cubicBezTo>
                      <a:pt x="314640" y="227048"/>
                      <a:pt x="314259" y="222883"/>
                      <a:pt x="313659" y="218747"/>
                    </a:cubicBezTo>
                    <a:cubicBezTo>
                      <a:pt x="311271" y="203397"/>
                      <a:pt x="306175" y="188594"/>
                      <a:pt x="298609" y="175027"/>
                    </a:cubicBezTo>
                    <a:cubicBezTo>
                      <a:pt x="280281" y="142719"/>
                      <a:pt x="249139" y="119674"/>
                      <a:pt x="212884" y="111590"/>
                    </a:cubicBezTo>
                    <a:cubicBezTo>
                      <a:pt x="198978" y="108352"/>
                      <a:pt x="184309" y="108352"/>
                      <a:pt x="169926" y="105780"/>
                    </a:cubicBezTo>
                    <a:cubicBezTo>
                      <a:pt x="155906" y="104342"/>
                      <a:pt x="143194" y="96909"/>
                      <a:pt x="135065" y="85397"/>
                    </a:cubicBezTo>
                    <a:cubicBezTo>
                      <a:pt x="131496" y="79613"/>
                      <a:pt x="128314" y="73599"/>
                      <a:pt x="125540" y="67394"/>
                    </a:cubicBezTo>
                    <a:cubicBezTo>
                      <a:pt x="122867" y="61354"/>
                      <a:pt x="119680" y="55554"/>
                      <a:pt x="116015" y="50059"/>
                    </a:cubicBezTo>
                    <a:cubicBezTo>
                      <a:pt x="102600" y="31084"/>
                      <a:pt x="83926" y="16449"/>
                      <a:pt x="62294" y="7958"/>
                    </a:cubicBezTo>
                    <a:cubicBezTo>
                      <a:pt x="47808" y="2271"/>
                      <a:pt x="32320" y="-418"/>
                      <a:pt x="16764" y="53"/>
                    </a:cubicBezTo>
                    <a:cubicBezTo>
                      <a:pt x="12575" y="159"/>
                      <a:pt x="8402" y="605"/>
                      <a:pt x="4286" y="1386"/>
                    </a:cubicBezTo>
                    <a:cubicBezTo>
                      <a:pt x="2827" y="1543"/>
                      <a:pt x="1389" y="1863"/>
                      <a:pt x="0" y="2339"/>
                    </a:cubicBezTo>
                    <a:cubicBezTo>
                      <a:pt x="1" y="2910"/>
                      <a:pt x="6001" y="1577"/>
                      <a:pt x="16765" y="1672"/>
                    </a:cubicBezTo>
                    <a:cubicBezTo>
                      <a:pt x="55087" y="2025"/>
                      <a:pt x="90882" y="20862"/>
                      <a:pt x="112872" y="52250"/>
                    </a:cubicBezTo>
                    <a:cubicBezTo>
                      <a:pt x="116513" y="57593"/>
                      <a:pt x="119699" y="63233"/>
                      <a:pt x="122397" y="69109"/>
                    </a:cubicBezTo>
                    <a:cubicBezTo>
                      <a:pt x="125099" y="75501"/>
                      <a:pt x="128283" y="81678"/>
                      <a:pt x="131922" y="87587"/>
                    </a:cubicBezTo>
                    <a:cubicBezTo>
                      <a:pt x="135938" y="93902"/>
                      <a:pt x="141472" y="99109"/>
                      <a:pt x="148019" y="102732"/>
                    </a:cubicBezTo>
                    <a:cubicBezTo>
                      <a:pt x="154731" y="106255"/>
                      <a:pt x="161968" y="108667"/>
                      <a:pt x="169451" y="109876"/>
                    </a:cubicBezTo>
                    <a:cubicBezTo>
                      <a:pt x="184309" y="112448"/>
                      <a:pt x="198787" y="112448"/>
                      <a:pt x="212217" y="115496"/>
                    </a:cubicBezTo>
                    <a:cubicBezTo>
                      <a:pt x="225178" y="118348"/>
                      <a:pt x="237636" y="123132"/>
                      <a:pt x="249174" y="129688"/>
                    </a:cubicBezTo>
                    <a:cubicBezTo>
                      <a:pt x="268887" y="140817"/>
                      <a:pt x="285314" y="156949"/>
                      <a:pt x="296799" y="176456"/>
                    </a:cubicBezTo>
                    <a:cubicBezTo>
                      <a:pt x="304476" y="189654"/>
                      <a:pt x="309885" y="204046"/>
                      <a:pt x="312801" y="219032"/>
                    </a:cubicBezTo>
                    <a:cubicBezTo>
                      <a:pt x="314230" y="229605"/>
                      <a:pt x="314802" y="235606"/>
                      <a:pt x="314802" y="23560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8" name="Forme libre : forme 68">
                <a:extLst>
                  <a:ext uri="{FF2B5EF4-FFF2-40B4-BE49-F238E27FC236}">
                    <a16:creationId xmlns:a16="http://schemas.microsoft.com/office/drawing/2014/main" id="{FFB29245-D180-644A-D71D-46DA4D5FE151}"/>
                  </a:ext>
                </a:extLst>
              </p:cNvPr>
              <p:cNvSpPr/>
              <p:nvPr/>
            </p:nvSpPr>
            <p:spPr>
              <a:xfrm>
                <a:off x="10816386" y="2071532"/>
                <a:ext cx="133562" cy="289375"/>
              </a:xfrm>
              <a:custGeom>
                <a:avLst/>
                <a:gdLst>
                  <a:gd name="connsiteX0" fmla="*/ 0 w 133562"/>
                  <a:gd name="connsiteY0" fmla="*/ 284994 h 289375"/>
                  <a:gd name="connsiteX1" fmla="*/ 4382 w 133562"/>
                  <a:gd name="connsiteY1" fmla="*/ 289375 h 289375"/>
                  <a:gd name="connsiteX2" fmla="*/ 4382 w 133562"/>
                  <a:gd name="connsiteY2" fmla="*/ 289375 h 289375"/>
                  <a:gd name="connsiteX3" fmla="*/ 4382 w 133562"/>
                  <a:gd name="connsiteY3" fmla="*/ 289375 h 289375"/>
                  <a:gd name="connsiteX4" fmla="*/ 55912 w 133562"/>
                  <a:gd name="connsiteY4" fmla="*/ 254704 h 289375"/>
                  <a:gd name="connsiteX5" fmla="*/ 87535 w 133562"/>
                  <a:gd name="connsiteY5" fmla="*/ 214794 h 289375"/>
                  <a:gd name="connsiteX6" fmla="*/ 96488 w 133562"/>
                  <a:gd name="connsiteY6" fmla="*/ 204317 h 289375"/>
                  <a:gd name="connsiteX7" fmla="*/ 107728 w 133562"/>
                  <a:gd name="connsiteY7" fmla="*/ 195363 h 289375"/>
                  <a:gd name="connsiteX8" fmla="*/ 127730 w 133562"/>
                  <a:gd name="connsiteY8" fmla="*/ 171456 h 289375"/>
                  <a:gd name="connsiteX9" fmla="*/ 133159 w 133562"/>
                  <a:gd name="connsiteY9" fmla="*/ 135261 h 289375"/>
                  <a:gd name="connsiteX10" fmla="*/ 123634 w 133562"/>
                  <a:gd name="connsiteY10" fmla="*/ 102685 h 289375"/>
                  <a:gd name="connsiteX11" fmla="*/ 109061 w 133562"/>
                  <a:gd name="connsiteY11" fmla="*/ 76301 h 289375"/>
                  <a:gd name="connsiteX12" fmla="*/ 106109 w 133562"/>
                  <a:gd name="connsiteY12" fmla="*/ 51345 h 289375"/>
                  <a:gd name="connsiteX13" fmla="*/ 110871 w 133562"/>
                  <a:gd name="connsiteY13" fmla="*/ 30200 h 289375"/>
                  <a:gd name="connsiteX14" fmla="*/ 113348 w 133562"/>
                  <a:gd name="connsiteY14" fmla="*/ 13817 h 289375"/>
                  <a:gd name="connsiteX15" fmla="*/ 112395 w 133562"/>
                  <a:gd name="connsiteY15" fmla="*/ 3435 h 289375"/>
                  <a:gd name="connsiteX16" fmla="*/ 111061 w 133562"/>
                  <a:gd name="connsiteY16" fmla="*/ 5 h 289375"/>
                  <a:gd name="connsiteX17" fmla="*/ 111823 w 133562"/>
                  <a:gd name="connsiteY17" fmla="*/ 13722 h 289375"/>
                  <a:gd name="connsiteX18" fmla="*/ 108585 w 133562"/>
                  <a:gd name="connsiteY18" fmla="*/ 29628 h 289375"/>
                  <a:gd name="connsiteX19" fmla="*/ 103251 w 133562"/>
                  <a:gd name="connsiteY19" fmla="*/ 50869 h 289375"/>
                  <a:gd name="connsiteX20" fmla="*/ 105918 w 133562"/>
                  <a:gd name="connsiteY20" fmla="*/ 77634 h 289375"/>
                  <a:gd name="connsiteX21" fmla="*/ 120205 w 133562"/>
                  <a:gd name="connsiteY21" fmla="*/ 104400 h 289375"/>
                  <a:gd name="connsiteX22" fmla="*/ 129159 w 133562"/>
                  <a:gd name="connsiteY22" fmla="*/ 135642 h 289375"/>
                  <a:gd name="connsiteX23" fmla="*/ 124016 w 133562"/>
                  <a:gd name="connsiteY23" fmla="*/ 169741 h 289375"/>
                  <a:gd name="connsiteX24" fmla="*/ 104966 w 133562"/>
                  <a:gd name="connsiteY24" fmla="*/ 192125 h 289375"/>
                  <a:gd name="connsiteX25" fmla="*/ 93440 w 133562"/>
                  <a:gd name="connsiteY25" fmla="*/ 201650 h 289375"/>
                  <a:gd name="connsiteX26" fmla="*/ 83915 w 133562"/>
                  <a:gd name="connsiteY26" fmla="*/ 212699 h 289375"/>
                  <a:gd name="connsiteX27" fmla="*/ 53054 w 133562"/>
                  <a:gd name="connsiteY27" fmla="*/ 252609 h 289375"/>
                  <a:gd name="connsiteX28" fmla="*/ 3524 w 133562"/>
                  <a:gd name="connsiteY28" fmla="*/ 288613 h 289375"/>
                  <a:gd name="connsiteX29" fmla="*/ 4096 w 133562"/>
                  <a:gd name="connsiteY29" fmla="*/ 288613 h 289375"/>
                  <a:gd name="connsiteX30" fmla="*/ 0 w 133562"/>
                  <a:gd name="connsiteY30" fmla="*/ 284994 h 289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3562" h="289375">
                    <a:moveTo>
                      <a:pt x="0" y="284994"/>
                    </a:moveTo>
                    <a:cubicBezTo>
                      <a:pt x="1298" y="286609"/>
                      <a:pt x="2767" y="288078"/>
                      <a:pt x="4382" y="289375"/>
                    </a:cubicBezTo>
                    <a:lnTo>
                      <a:pt x="4382" y="289375"/>
                    </a:lnTo>
                    <a:lnTo>
                      <a:pt x="4382" y="289375"/>
                    </a:lnTo>
                    <a:cubicBezTo>
                      <a:pt x="23778" y="281519"/>
                      <a:pt x="41327" y="269712"/>
                      <a:pt x="55912" y="254704"/>
                    </a:cubicBezTo>
                    <a:cubicBezTo>
                      <a:pt x="67770" y="242499"/>
                      <a:pt x="78364" y="229128"/>
                      <a:pt x="87535" y="214794"/>
                    </a:cubicBezTo>
                    <a:cubicBezTo>
                      <a:pt x="90179" y="211025"/>
                      <a:pt x="93177" y="207516"/>
                      <a:pt x="96488" y="204317"/>
                    </a:cubicBezTo>
                    <a:cubicBezTo>
                      <a:pt x="99917" y="201174"/>
                      <a:pt x="103823" y="198411"/>
                      <a:pt x="107728" y="195363"/>
                    </a:cubicBezTo>
                    <a:cubicBezTo>
                      <a:pt x="116429" y="189343"/>
                      <a:pt x="123340" y="181083"/>
                      <a:pt x="127730" y="171456"/>
                    </a:cubicBezTo>
                    <a:cubicBezTo>
                      <a:pt x="132594" y="160050"/>
                      <a:pt x="134463" y="147591"/>
                      <a:pt x="133159" y="135261"/>
                    </a:cubicBezTo>
                    <a:cubicBezTo>
                      <a:pt x="132047" y="123902"/>
                      <a:pt x="128817" y="112853"/>
                      <a:pt x="123634" y="102685"/>
                    </a:cubicBezTo>
                    <a:cubicBezTo>
                      <a:pt x="118491" y="93160"/>
                      <a:pt x="112586" y="84873"/>
                      <a:pt x="109061" y="76301"/>
                    </a:cubicBezTo>
                    <a:cubicBezTo>
                      <a:pt x="105688" y="68442"/>
                      <a:pt x="104663" y="59775"/>
                      <a:pt x="106109" y="51345"/>
                    </a:cubicBezTo>
                    <a:cubicBezTo>
                      <a:pt x="107252" y="43535"/>
                      <a:pt x="109347" y="36486"/>
                      <a:pt x="110871" y="30200"/>
                    </a:cubicBezTo>
                    <a:cubicBezTo>
                      <a:pt x="112237" y="24834"/>
                      <a:pt x="113066" y="19346"/>
                      <a:pt x="113348" y="13817"/>
                    </a:cubicBezTo>
                    <a:cubicBezTo>
                      <a:pt x="113575" y="10328"/>
                      <a:pt x="113254" y="6824"/>
                      <a:pt x="112395" y="3435"/>
                    </a:cubicBezTo>
                    <a:cubicBezTo>
                      <a:pt x="111633" y="1053"/>
                      <a:pt x="111252" y="-90"/>
                      <a:pt x="111061" y="5"/>
                    </a:cubicBezTo>
                    <a:cubicBezTo>
                      <a:pt x="111873" y="4529"/>
                      <a:pt x="112129" y="9135"/>
                      <a:pt x="111823" y="13722"/>
                    </a:cubicBezTo>
                    <a:cubicBezTo>
                      <a:pt x="111232" y="19111"/>
                      <a:pt x="110147" y="24436"/>
                      <a:pt x="108585" y="29628"/>
                    </a:cubicBezTo>
                    <a:cubicBezTo>
                      <a:pt x="106447" y="36613"/>
                      <a:pt x="104667" y="43703"/>
                      <a:pt x="103251" y="50869"/>
                    </a:cubicBezTo>
                    <a:cubicBezTo>
                      <a:pt x="101477" y="59858"/>
                      <a:pt x="102405" y="69172"/>
                      <a:pt x="105918" y="77634"/>
                    </a:cubicBezTo>
                    <a:cubicBezTo>
                      <a:pt x="109538" y="87159"/>
                      <a:pt x="115443" y="95160"/>
                      <a:pt x="120205" y="104400"/>
                    </a:cubicBezTo>
                    <a:cubicBezTo>
                      <a:pt x="125133" y="114156"/>
                      <a:pt x="128171" y="124756"/>
                      <a:pt x="129159" y="135642"/>
                    </a:cubicBezTo>
                    <a:cubicBezTo>
                      <a:pt x="130390" y="147261"/>
                      <a:pt x="128619" y="159002"/>
                      <a:pt x="124016" y="169741"/>
                    </a:cubicBezTo>
                    <a:cubicBezTo>
                      <a:pt x="119819" y="178796"/>
                      <a:pt x="113233" y="186535"/>
                      <a:pt x="104966" y="192125"/>
                    </a:cubicBezTo>
                    <a:cubicBezTo>
                      <a:pt x="101155" y="195078"/>
                      <a:pt x="97060" y="198030"/>
                      <a:pt x="93440" y="201650"/>
                    </a:cubicBezTo>
                    <a:cubicBezTo>
                      <a:pt x="89899" y="205000"/>
                      <a:pt x="86707" y="208702"/>
                      <a:pt x="83915" y="212699"/>
                    </a:cubicBezTo>
                    <a:cubicBezTo>
                      <a:pt x="74951" y="226974"/>
                      <a:pt x="64615" y="240341"/>
                      <a:pt x="53054" y="252609"/>
                    </a:cubicBezTo>
                    <a:cubicBezTo>
                      <a:pt x="38839" y="267485"/>
                      <a:pt x="22061" y="279681"/>
                      <a:pt x="3524" y="288613"/>
                    </a:cubicBezTo>
                    <a:lnTo>
                      <a:pt x="4096" y="288613"/>
                    </a:lnTo>
                    <a:cubicBezTo>
                      <a:pt x="1334" y="285946"/>
                      <a:pt x="0" y="284803"/>
                      <a:pt x="0" y="2849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9" name="Forme libre : forme 69">
                <a:extLst>
                  <a:ext uri="{FF2B5EF4-FFF2-40B4-BE49-F238E27FC236}">
                    <a16:creationId xmlns:a16="http://schemas.microsoft.com/office/drawing/2014/main" id="{E8D59D4A-9EC1-ABF2-D0BF-208F662764F2}"/>
                  </a:ext>
                </a:extLst>
              </p:cNvPr>
              <p:cNvSpPr/>
              <p:nvPr/>
            </p:nvSpPr>
            <p:spPr>
              <a:xfrm>
                <a:off x="8989861" y="1812744"/>
                <a:ext cx="1161986" cy="1334547"/>
              </a:xfrm>
              <a:custGeom>
                <a:avLst/>
                <a:gdLst>
                  <a:gd name="connsiteX0" fmla="*/ 295476 w 1161986"/>
                  <a:gd name="connsiteY0" fmla="*/ 440817 h 1334547"/>
                  <a:gd name="connsiteX1" fmla="*/ 75049 w 1161986"/>
                  <a:gd name="connsiteY1" fmla="*/ 390184 h 1334547"/>
                  <a:gd name="connsiteX2" fmla="*/ 24416 w 1161986"/>
                  <a:gd name="connsiteY2" fmla="*/ 610612 h 1334547"/>
                  <a:gd name="connsiteX3" fmla="*/ 242707 w 1161986"/>
                  <a:gd name="connsiteY3" fmla="*/ 662559 h 1334547"/>
                  <a:gd name="connsiteX4" fmla="*/ 244613 w 1161986"/>
                  <a:gd name="connsiteY4" fmla="*/ 661130 h 1334547"/>
                  <a:gd name="connsiteX5" fmla="*/ 136408 w 1161986"/>
                  <a:gd name="connsiteY5" fmla="*/ 1105091 h 1334547"/>
                  <a:gd name="connsiteX6" fmla="*/ 485309 w 1161986"/>
                  <a:gd name="connsiteY6" fmla="*/ 1190244 h 1334547"/>
                  <a:gd name="connsiteX7" fmla="*/ 483976 w 1161986"/>
                  <a:gd name="connsiteY7" fmla="*/ 1188244 h 1334547"/>
                  <a:gd name="connsiteX8" fmla="*/ 464926 w 1161986"/>
                  <a:gd name="connsiteY8" fmla="*/ 1068705 h 1334547"/>
                  <a:gd name="connsiteX9" fmla="*/ 657616 w 1161986"/>
                  <a:gd name="connsiteY9" fmla="*/ 951581 h 1334547"/>
                  <a:gd name="connsiteX10" fmla="*/ 774740 w 1161986"/>
                  <a:gd name="connsiteY10" fmla="*/ 1144272 h 1334547"/>
                  <a:gd name="connsiteX11" fmla="*/ 705432 w 1161986"/>
                  <a:gd name="connsiteY11" fmla="*/ 1241012 h 1334547"/>
                  <a:gd name="connsiteX12" fmla="*/ 702003 w 1161986"/>
                  <a:gd name="connsiteY12" fmla="*/ 1243108 h 1334547"/>
                  <a:gd name="connsiteX13" fmla="*/ 1077098 w 1161986"/>
                  <a:gd name="connsiteY13" fmla="*/ 1334548 h 1334547"/>
                  <a:gd name="connsiteX14" fmla="*/ 1105673 w 1161986"/>
                  <a:gd name="connsiteY14" fmla="*/ 633794 h 1334547"/>
                  <a:gd name="connsiteX15" fmla="*/ 448924 w 1161986"/>
                  <a:gd name="connsiteY15" fmla="*/ 10573 h 1334547"/>
                  <a:gd name="connsiteX16" fmla="*/ 405490 w 1161986"/>
                  <a:gd name="connsiteY16" fmla="*/ 0 h 1334547"/>
                  <a:gd name="connsiteX17" fmla="*/ 297190 w 1161986"/>
                  <a:gd name="connsiteY17" fmla="*/ 444151 h 133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61986" h="1334547">
                    <a:moveTo>
                      <a:pt x="295476" y="440817"/>
                    </a:moveTo>
                    <a:cubicBezTo>
                      <a:pt x="248588" y="365966"/>
                      <a:pt x="149900" y="343297"/>
                      <a:pt x="75049" y="390184"/>
                    </a:cubicBezTo>
                    <a:cubicBezTo>
                      <a:pt x="198" y="437072"/>
                      <a:pt x="-22471" y="535760"/>
                      <a:pt x="24416" y="610612"/>
                    </a:cubicBezTo>
                    <a:cubicBezTo>
                      <a:pt x="70784" y="684634"/>
                      <a:pt x="167967" y="707761"/>
                      <a:pt x="242707" y="662559"/>
                    </a:cubicBezTo>
                    <a:lnTo>
                      <a:pt x="244613" y="661130"/>
                    </a:lnTo>
                    <a:lnTo>
                      <a:pt x="136408" y="1105091"/>
                    </a:lnTo>
                    <a:lnTo>
                      <a:pt x="485309" y="1190244"/>
                    </a:lnTo>
                    <a:lnTo>
                      <a:pt x="483976" y="1188244"/>
                    </a:lnTo>
                    <a:cubicBezTo>
                      <a:pt x="461981" y="1152517"/>
                      <a:pt x="455125" y="1109499"/>
                      <a:pt x="464926" y="1068705"/>
                    </a:cubicBezTo>
                    <a:cubicBezTo>
                      <a:pt x="485793" y="983152"/>
                      <a:pt x="572064" y="930714"/>
                      <a:pt x="657616" y="951581"/>
                    </a:cubicBezTo>
                    <a:cubicBezTo>
                      <a:pt x="743169" y="972449"/>
                      <a:pt x="795607" y="1058719"/>
                      <a:pt x="774740" y="1144272"/>
                    </a:cubicBezTo>
                    <a:cubicBezTo>
                      <a:pt x="764988" y="1184255"/>
                      <a:pt x="740154" y="1218918"/>
                      <a:pt x="705432" y="1241012"/>
                    </a:cubicBezTo>
                    <a:lnTo>
                      <a:pt x="702003" y="1243108"/>
                    </a:lnTo>
                    <a:lnTo>
                      <a:pt x="1077098" y="1334548"/>
                    </a:lnTo>
                    <a:cubicBezTo>
                      <a:pt x="1158250" y="1153573"/>
                      <a:pt x="1205209" y="910971"/>
                      <a:pt x="1105673" y="633794"/>
                    </a:cubicBezTo>
                    <a:cubicBezTo>
                      <a:pt x="1000598" y="331957"/>
                      <a:pt x="755847" y="99701"/>
                      <a:pt x="448924" y="10573"/>
                    </a:cubicBezTo>
                    <a:lnTo>
                      <a:pt x="405490" y="0"/>
                    </a:lnTo>
                    <a:lnTo>
                      <a:pt x="297190" y="444151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0" name="Forme libre : forme 70">
                <a:extLst>
                  <a:ext uri="{FF2B5EF4-FFF2-40B4-BE49-F238E27FC236}">
                    <a16:creationId xmlns:a16="http://schemas.microsoft.com/office/drawing/2014/main" id="{BDD49857-F019-FB55-1A26-3FDB744A7D24}"/>
                  </a:ext>
                </a:extLst>
              </p:cNvPr>
              <p:cNvSpPr/>
              <p:nvPr/>
            </p:nvSpPr>
            <p:spPr>
              <a:xfrm>
                <a:off x="8989351" y="1811029"/>
                <a:ext cx="1164599" cy="1338929"/>
              </a:xfrm>
              <a:custGeom>
                <a:avLst/>
                <a:gdLst>
                  <a:gd name="connsiteX0" fmla="*/ 295987 w 1164599"/>
                  <a:gd name="connsiteY0" fmla="*/ 442531 h 1338929"/>
                  <a:gd name="connsiteX1" fmla="*/ 298177 w 1164599"/>
                  <a:gd name="connsiteY1" fmla="*/ 445865 h 1338929"/>
                  <a:gd name="connsiteX2" fmla="*/ 298177 w 1164599"/>
                  <a:gd name="connsiteY2" fmla="*/ 445865 h 1338929"/>
                  <a:gd name="connsiteX3" fmla="*/ 405143 w 1164599"/>
                  <a:gd name="connsiteY3" fmla="*/ 1333 h 1338929"/>
                  <a:gd name="connsiteX4" fmla="*/ 405143 w 1164599"/>
                  <a:gd name="connsiteY4" fmla="*/ 0 h 1338929"/>
                  <a:gd name="connsiteX5" fmla="*/ 406476 w 1164599"/>
                  <a:gd name="connsiteY5" fmla="*/ 0 h 1338929"/>
                  <a:gd name="connsiteX6" fmla="*/ 442290 w 1164599"/>
                  <a:gd name="connsiteY6" fmla="*/ 8668 h 1338929"/>
                  <a:gd name="connsiteX7" fmla="*/ 478962 w 1164599"/>
                  <a:gd name="connsiteY7" fmla="*/ 19336 h 1338929"/>
                  <a:gd name="connsiteX8" fmla="*/ 554019 w 1164599"/>
                  <a:gd name="connsiteY8" fmla="*/ 47244 h 1338929"/>
                  <a:gd name="connsiteX9" fmla="*/ 708800 w 1164599"/>
                  <a:gd name="connsiteY9" fmla="*/ 128397 h 1338929"/>
                  <a:gd name="connsiteX10" fmla="*/ 995122 w 1164599"/>
                  <a:gd name="connsiteY10" fmla="*/ 408337 h 1338929"/>
                  <a:gd name="connsiteX11" fmla="*/ 1023697 w 1164599"/>
                  <a:gd name="connsiteY11" fmla="*/ 455105 h 1338929"/>
                  <a:gd name="connsiteX12" fmla="*/ 1038079 w 1164599"/>
                  <a:gd name="connsiteY12" fmla="*/ 478917 h 1338929"/>
                  <a:gd name="connsiteX13" fmla="*/ 1050748 w 1164599"/>
                  <a:gd name="connsiteY13" fmla="*/ 503968 h 1338929"/>
                  <a:gd name="connsiteX14" fmla="*/ 1076084 w 1164599"/>
                  <a:gd name="connsiteY14" fmla="*/ 554736 h 1338929"/>
                  <a:gd name="connsiteX15" fmla="*/ 1097611 w 1164599"/>
                  <a:gd name="connsiteY15" fmla="*/ 608076 h 1338929"/>
                  <a:gd name="connsiteX16" fmla="*/ 1157618 w 1164599"/>
                  <a:gd name="connsiteY16" fmla="*/ 838295 h 1338929"/>
                  <a:gd name="connsiteX17" fmla="*/ 1153998 w 1164599"/>
                  <a:gd name="connsiteY17" fmla="*/ 1087946 h 1338929"/>
                  <a:gd name="connsiteX18" fmla="*/ 1142188 w 1164599"/>
                  <a:gd name="connsiteY18" fmla="*/ 1151096 h 1338929"/>
                  <a:gd name="connsiteX19" fmla="*/ 1125614 w 1164599"/>
                  <a:gd name="connsiteY19" fmla="*/ 1213866 h 1338929"/>
                  <a:gd name="connsiteX20" fmla="*/ 1079799 w 1164599"/>
                  <a:gd name="connsiteY20" fmla="*/ 1337024 h 1338929"/>
                  <a:gd name="connsiteX21" fmla="*/ 1078941 w 1164599"/>
                  <a:gd name="connsiteY21" fmla="*/ 1338929 h 1338929"/>
                  <a:gd name="connsiteX22" fmla="*/ 1076941 w 1164599"/>
                  <a:gd name="connsiteY22" fmla="*/ 1338929 h 1338929"/>
                  <a:gd name="connsiteX23" fmla="*/ 815194 w 1164599"/>
                  <a:gd name="connsiteY23" fmla="*/ 1275112 h 1338929"/>
                  <a:gd name="connsiteX24" fmla="*/ 701847 w 1164599"/>
                  <a:gd name="connsiteY24" fmla="*/ 1247394 h 1338929"/>
                  <a:gd name="connsiteX25" fmla="*/ 696037 w 1164599"/>
                  <a:gd name="connsiteY25" fmla="*/ 1245965 h 1338929"/>
                  <a:gd name="connsiteX26" fmla="*/ 701180 w 1164599"/>
                  <a:gd name="connsiteY26" fmla="*/ 1242917 h 1338929"/>
                  <a:gd name="connsiteX27" fmla="*/ 764235 w 1164599"/>
                  <a:gd name="connsiteY27" fmla="*/ 1170908 h 1338929"/>
                  <a:gd name="connsiteX28" fmla="*/ 776237 w 1164599"/>
                  <a:gd name="connsiteY28" fmla="*/ 1124426 h 1338929"/>
                  <a:gd name="connsiteX29" fmla="*/ 773856 w 1164599"/>
                  <a:gd name="connsiteY29" fmla="*/ 1076801 h 1338929"/>
                  <a:gd name="connsiteX30" fmla="*/ 767474 w 1164599"/>
                  <a:gd name="connsiteY30" fmla="*/ 1053941 h 1338929"/>
                  <a:gd name="connsiteX31" fmla="*/ 757377 w 1164599"/>
                  <a:gd name="connsiteY31" fmla="*/ 1032415 h 1338929"/>
                  <a:gd name="connsiteX32" fmla="*/ 728802 w 1164599"/>
                  <a:gd name="connsiteY32" fmla="*/ 995077 h 1338929"/>
                  <a:gd name="connsiteX33" fmla="*/ 507000 w 1164599"/>
                  <a:gd name="connsiteY33" fmla="*/ 1000023 h 1338929"/>
                  <a:gd name="connsiteX34" fmla="*/ 488391 w 1164599"/>
                  <a:gd name="connsiteY34" fmla="*/ 1023652 h 1338929"/>
                  <a:gd name="connsiteX35" fmla="*/ 469817 w 1164599"/>
                  <a:gd name="connsiteY35" fmla="*/ 1064324 h 1338929"/>
                  <a:gd name="connsiteX36" fmla="*/ 463340 w 1164599"/>
                  <a:gd name="connsiteY36" fmla="*/ 1108043 h 1338929"/>
                  <a:gd name="connsiteX37" fmla="*/ 487439 w 1164599"/>
                  <a:gd name="connsiteY37" fmla="*/ 1191006 h 1338929"/>
                  <a:gd name="connsiteX38" fmla="*/ 490582 w 1164599"/>
                  <a:gd name="connsiteY38" fmla="*/ 1195959 h 1338929"/>
                  <a:gd name="connsiteX39" fmla="*/ 484963 w 1164599"/>
                  <a:gd name="connsiteY39" fmla="*/ 1194530 h 1338929"/>
                  <a:gd name="connsiteX40" fmla="*/ 136157 w 1164599"/>
                  <a:gd name="connsiteY40" fmla="*/ 1109281 h 1338929"/>
                  <a:gd name="connsiteX41" fmla="*/ 134062 w 1164599"/>
                  <a:gd name="connsiteY41" fmla="*/ 1108805 h 1338929"/>
                  <a:gd name="connsiteX42" fmla="*/ 134062 w 1164599"/>
                  <a:gd name="connsiteY42" fmla="*/ 1106710 h 1338929"/>
                  <a:gd name="connsiteX43" fmla="*/ 242647 w 1164599"/>
                  <a:gd name="connsiteY43" fmla="*/ 662845 h 1338929"/>
                  <a:gd name="connsiteX44" fmla="*/ 245409 w 1164599"/>
                  <a:gd name="connsiteY44" fmla="*/ 664750 h 1338929"/>
                  <a:gd name="connsiteX45" fmla="*/ 164446 w 1164599"/>
                  <a:gd name="connsiteY45" fmla="*/ 689515 h 1338929"/>
                  <a:gd name="connsiteX46" fmla="*/ 86151 w 1164599"/>
                  <a:gd name="connsiteY46" fmla="*/ 671132 h 1338929"/>
                  <a:gd name="connsiteX47" fmla="*/ 18458 w 1164599"/>
                  <a:gd name="connsiteY47" fmla="*/ 453920 h 1338929"/>
                  <a:gd name="connsiteX48" fmla="*/ 31572 w 1164599"/>
                  <a:gd name="connsiteY48" fmla="*/ 433007 h 1338929"/>
                  <a:gd name="connsiteX49" fmla="*/ 119869 w 1164599"/>
                  <a:gd name="connsiteY49" fmla="*/ 373571 h 1338929"/>
                  <a:gd name="connsiteX50" fmla="*/ 165589 w 1164599"/>
                  <a:gd name="connsiteY50" fmla="*/ 368522 h 1338929"/>
                  <a:gd name="connsiteX51" fmla="*/ 205403 w 1164599"/>
                  <a:gd name="connsiteY51" fmla="*/ 374904 h 1338929"/>
                  <a:gd name="connsiteX52" fmla="*/ 287890 w 1164599"/>
                  <a:gd name="connsiteY52" fmla="*/ 432054 h 1338929"/>
                  <a:gd name="connsiteX53" fmla="*/ 295224 w 1164599"/>
                  <a:gd name="connsiteY53" fmla="*/ 443103 h 1338929"/>
                  <a:gd name="connsiteX54" fmla="*/ 293224 w 1164599"/>
                  <a:gd name="connsiteY54" fmla="*/ 440341 h 1338929"/>
                  <a:gd name="connsiteX55" fmla="*/ 287414 w 1164599"/>
                  <a:gd name="connsiteY55" fmla="*/ 432435 h 1338929"/>
                  <a:gd name="connsiteX56" fmla="*/ 260363 w 1164599"/>
                  <a:gd name="connsiteY56" fmla="*/ 404908 h 1338929"/>
                  <a:gd name="connsiteX57" fmla="*/ 204927 w 1164599"/>
                  <a:gd name="connsiteY57" fmla="*/ 376333 h 1338929"/>
                  <a:gd name="connsiteX58" fmla="*/ 120441 w 1164599"/>
                  <a:gd name="connsiteY58" fmla="*/ 375380 h 1338929"/>
                  <a:gd name="connsiteX59" fmla="*/ 33573 w 1164599"/>
                  <a:gd name="connsiteY59" fmla="*/ 434340 h 1338929"/>
                  <a:gd name="connsiteX60" fmla="*/ 66499 w 1164599"/>
                  <a:gd name="connsiteY60" fmla="*/ 655238 h 1338929"/>
                  <a:gd name="connsiteX61" fmla="*/ 87675 w 1164599"/>
                  <a:gd name="connsiteY61" fmla="*/ 668464 h 1338929"/>
                  <a:gd name="connsiteX62" fmla="*/ 163875 w 1164599"/>
                  <a:gd name="connsiteY62" fmla="*/ 686276 h 1338929"/>
                  <a:gd name="connsiteX63" fmla="*/ 242932 w 1164599"/>
                  <a:gd name="connsiteY63" fmla="*/ 661987 h 1338929"/>
                  <a:gd name="connsiteX64" fmla="*/ 246742 w 1164599"/>
                  <a:gd name="connsiteY64" fmla="*/ 659606 h 1338929"/>
                  <a:gd name="connsiteX65" fmla="*/ 245695 w 1164599"/>
                  <a:gd name="connsiteY65" fmla="*/ 663893 h 1338929"/>
                  <a:gd name="connsiteX66" fmla="*/ 137776 w 1164599"/>
                  <a:gd name="connsiteY66" fmla="*/ 1107948 h 1338929"/>
                  <a:gd name="connsiteX67" fmla="*/ 136157 w 1164599"/>
                  <a:gd name="connsiteY67" fmla="*/ 1105376 h 1338929"/>
                  <a:gd name="connsiteX68" fmla="*/ 485153 w 1164599"/>
                  <a:gd name="connsiteY68" fmla="*/ 1190244 h 1338929"/>
                  <a:gd name="connsiteX69" fmla="*/ 482676 w 1164599"/>
                  <a:gd name="connsiteY69" fmla="*/ 1193864 h 1338929"/>
                  <a:gd name="connsiteX70" fmla="*/ 457721 w 1164599"/>
                  <a:gd name="connsiteY70" fmla="*/ 1108139 h 1338929"/>
                  <a:gd name="connsiteX71" fmla="*/ 464388 w 1164599"/>
                  <a:gd name="connsiteY71" fmla="*/ 1063085 h 1338929"/>
                  <a:gd name="connsiteX72" fmla="*/ 483438 w 1164599"/>
                  <a:gd name="connsiteY72" fmla="*/ 1021175 h 1338929"/>
                  <a:gd name="connsiteX73" fmla="*/ 707335 w 1164599"/>
                  <a:gd name="connsiteY73" fmla="*/ 973117 h 1338929"/>
                  <a:gd name="connsiteX74" fmla="*/ 731089 w 1164599"/>
                  <a:gd name="connsiteY74" fmla="*/ 991838 h 1338929"/>
                  <a:gd name="connsiteX75" fmla="*/ 760711 w 1164599"/>
                  <a:gd name="connsiteY75" fmla="*/ 1029938 h 1338929"/>
                  <a:gd name="connsiteX76" fmla="*/ 771093 w 1164599"/>
                  <a:gd name="connsiteY76" fmla="*/ 1052132 h 1338929"/>
                  <a:gd name="connsiteX77" fmla="*/ 777666 w 1164599"/>
                  <a:gd name="connsiteY77" fmla="*/ 1075754 h 1338929"/>
                  <a:gd name="connsiteX78" fmla="*/ 780142 w 1164599"/>
                  <a:gd name="connsiteY78" fmla="*/ 1124903 h 1338929"/>
                  <a:gd name="connsiteX79" fmla="*/ 767664 w 1164599"/>
                  <a:gd name="connsiteY79" fmla="*/ 1172528 h 1338929"/>
                  <a:gd name="connsiteX80" fmla="*/ 702704 w 1164599"/>
                  <a:gd name="connsiteY80" fmla="*/ 1246727 h 1338929"/>
                  <a:gd name="connsiteX81" fmla="*/ 701942 w 1164599"/>
                  <a:gd name="connsiteY81" fmla="*/ 1242251 h 1338929"/>
                  <a:gd name="connsiteX82" fmla="*/ 815289 w 1164599"/>
                  <a:gd name="connsiteY82" fmla="*/ 1269873 h 1338929"/>
                  <a:gd name="connsiteX83" fmla="*/ 1077132 w 1164599"/>
                  <a:gd name="connsiteY83" fmla="*/ 1333691 h 1338929"/>
                  <a:gd name="connsiteX84" fmla="*/ 1074274 w 1164599"/>
                  <a:gd name="connsiteY84" fmla="*/ 1335119 h 1338929"/>
                  <a:gd name="connsiteX85" fmla="*/ 1119804 w 1164599"/>
                  <a:gd name="connsiteY85" fmla="*/ 1212533 h 1338929"/>
                  <a:gd name="connsiteX86" fmla="*/ 1136473 w 1164599"/>
                  <a:gd name="connsiteY86" fmla="*/ 1150144 h 1338929"/>
                  <a:gd name="connsiteX87" fmla="*/ 1148188 w 1164599"/>
                  <a:gd name="connsiteY87" fmla="*/ 1087279 h 1338929"/>
                  <a:gd name="connsiteX88" fmla="*/ 1151903 w 1164599"/>
                  <a:gd name="connsiteY88" fmla="*/ 838962 h 1338929"/>
                  <a:gd name="connsiteX89" fmla="*/ 1093610 w 1164599"/>
                  <a:gd name="connsiteY89" fmla="*/ 610171 h 1338929"/>
                  <a:gd name="connsiteX90" fmla="*/ 1072179 w 1164599"/>
                  <a:gd name="connsiteY90" fmla="*/ 557022 h 1338929"/>
                  <a:gd name="connsiteX91" fmla="*/ 1047033 w 1164599"/>
                  <a:gd name="connsiteY91" fmla="*/ 506444 h 1338929"/>
                  <a:gd name="connsiteX92" fmla="*/ 1034460 w 1164599"/>
                  <a:gd name="connsiteY92" fmla="*/ 481489 h 1338929"/>
                  <a:gd name="connsiteX93" fmla="*/ 1020172 w 1164599"/>
                  <a:gd name="connsiteY93" fmla="*/ 457771 h 1338929"/>
                  <a:gd name="connsiteX94" fmla="*/ 991597 w 1164599"/>
                  <a:gd name="connsiteY94" fmla="*/ 411194 h 1338929"/>
                  <a:gd name="connsiteX95" fmla="*/ 858247 w 1164599"/>
                  <a:gd name="connsiteY95" fmla="*/ 250888 h 1338929"/>
                  <a:gd name="connsiteX96" fmla="*/ 707181 w 1164599"/>
                  <a:gd name="connsiteY96" fmla="*/ 131921 h 1338929"/>
                  <a:gd name="connsiteX97" fmla="*/ 553162 w 1164599"/>
                  <a:gd name="connsiteY97" fmla="*/ 50768 h 1338929"/>
                  <a:gd name="connsiteX98" fmla="*/ 478390 w 1164599"/>
                  <a:gd name="connsiteY98" fmla="*/ 22765 h 1338929"/>
                  <a:gd name="connsiteX99" fmla="*/ 441909 w 1164599"/>
                  <a:gd name="connsiteY99" fmla="*/ 12097 h 1338929"/>
                  <a:gd name="connsiteX100" fmla="*/ 406191 w 1164599"/>
                  <a:gd name="connsiteY100" fmla="*/ 3334 h 1338929"/>
                  <a:gd name="connsiteX101" fmla="*/ 408000 w 1164599"/>
                  <a:gd name="connsiteY101" fmla="*/ 2286 h 1338929"/>
                  <a:gd name="connsiteX102" fmla="*/ 298368 w 1164599"/>
                  <a:gd name="connsiteY102" fmla="*/ 446151 h 1338929"/>
                  <a:gd name="connsiteX103" fmla="*/ 298368 w 1164599"/>
                  <a:gd name="connsiteY103" fmla="*/ 446151 h 133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164599" h="1338929">
                    <a:moveTo>
                      <a:pt x="295987" y="442531"/>
                    </a:moveTo>
                    <a:cubicBezTo>
                      <a:pt x="295987" y="442531"/>
                      <a:pt x="295987" y="442531"/>
                      <a:pt x="298177" y="445865"/>
                    </a:cubicBezTo>
                    <a:lnTo>
                      <a:pt x="298177" y="445865"/>
                    </a:lnTo>
                    <a:cubicBezTo>
                      <a:pt x="301892" y="428244"/>
                      <a:pt x="340563" y="267938"/>
                      <a:pt x="405143" y="1333"/>
                    </a:cubicBezTo>
                    <a:lnTo>
                      <a:pt x="405143" y="0"/>
                    </a:lnTo>
                    <a:lnTo>
                      <a:pt x="406476" y="0"/>
                    </a:lnTo>
                    <a:lnTo>
                      <a:pt x="442290" y="8668"/>
                    </a:lnTo>
                    <a:cubicBezTo>
                      <a:pt x="454387" y="11525"/>
                      <a:pt x="466484" y="15621"/>
                      <a:pt x="478962" y="19336"/>
                    </a:cubicBezTo>
                    <a:cubicBezTo>
                      <a:pt x="503441" y="27432"/>
                      <a:pt x="528587" y="36481"/>
                      <a:pt x="554019" y="47244"/>
                    </a:cubicBezTo>
                    <a:cubicBezTo>
                      <a:pt x="607917" y="69651"/>
                      <a:pt x="659715" y="96809"/>
                      <a:pt x="708800" y="128397"/>
                    </a:cubicBezTo>
                    <a:cubicBezTo>
                      <a:pt x="822745" y="200688"/>
                      <a:pt x="920281" y="296050"/>
                      <a:pt x="995122" y="408337"/>
                    </a:cubicBezTo>
                    <a:cubicBezTo>
                      <a:pt x="1005313" y="423386"/>
                      <a:pt x="1014172" y="439388"/>
                      <a:pt x="1023697" y="455105"/>
                    </a:cubicBezTo>
                    <a:lnTo>
                      <a:pt x="1038079" y="478917"/>
                    </a:lnTo>
                    <a:cubicBezTo>
                      <a:pt x="1042461" y="487109"/>
                      <a:pt x="1046461" y="495586"/>
                      <a:pt x="1050748" y="503968"/>
                    </a:cubicBezTo>
                    <a:cubicBezTo>
                      <a:pt x="1059130" y="520732"/>
                      <a:pt x="1067512" y="537686"/>
                      <a:pt x="1076084" y="554736"/>
                    </a:cubicBezTo>
                    <a:lnTo>
                      <a:pt x="1097611" y="608076"/>
                    </a:lnTo>
                    <a:cubicBezTo>
                      <a:pt x="1127169" y="682002"/>
                      <a:pt x="1147330" y="759347"/>
                      <a:pt x="1157618" y="838295"/>
                    </a:cubicBezTo>
                    <a:cubicBezTo>
                      <a:pt x="1168012" y="921276"/>
                      <a:pt x="1166794" y="1005301"/>
                      <a:pt x="1153998" y="1087946"/>
                    </a:cubicBezTo>
                    <a:cubicBezTo>
                      <a:pt x="1151236" y="1109091"/>
                      <a:pt x="1146474" y="1130046"/>
                      <a:pt x="1142188" y="1151096"/>
                    </a:cubicBezTo>
                    <a:cubicBezTo>
                      <a:pt x="1137901" y="1172147"/>
                      <a:pt x="1132091" y="1193102"/>
                      <a:pt x="1125614" y="1213866"/>
                    </a:cubicBezTo>
                    <a:cubicBezTo>
                      <a:pt x="1112944" y="1255840"/>
                      <a:pt x="1097642" y="1296975"/>
                      <a:pt x="1079799" y="1337024"/>
                    </a:cubicBezTo>
                    <a:lnTo>
                      <a:pt x="1078941" y="1338929"/>
                    </a:lnTo>
                    <a:lnTo>
                      <a:pt x="1076941" y="1338929"/>
                    </a:lnTo>
                    <a:lnTo>
                      <a:pt x="815194" y="1275112"/>
                    </a:lnTo>
                    <a:lnTo>
                      <a:pt x="701847" y="1247394"/>
                    </a:lnTo>
                    <a:lnTo>
                      <a:pt x="696037" y="1245965"/>
                    </a:lnTo>
                    <a:lnTo>
                      <a:pt x="701180" y="1242917"/>
                    </a:lnTo>
                    <a:cubicBezTo>
                      <a:pt x="729207" y="1226094"/>
                      <a:pt x="751259" y="1200911"/>
                      <a:pt x="764235" y="1170908"/>
                    </a:cubicBezTo>
                    <a:cubicBezTo>
                      <a:pt x="770638" y="1156136"/>
                      <a:pt x="774687" y="1140452"/>
                      <a:pt x="776237" y="1124426"/>
                    </a:cubicBezTo>
                    <a:cubicBezTo>
                      <a:pt x="778021" y="1108527"/>
                      <a:pt x="777217" y="1092443"/>
                      <a:pt x="773856" y="1076801"/>
                    </a:cubicBezTo>
                    <a:cubicBezTo>
                      <a:pt x="772254" y="1069044"/>
                      <a:pt x="770122" y="1061406"/>
                      <a:pt x="767474" y="1053941"/>
                    </a:cubicBezTo>
                    <a:cubicBezTo>
                      <a:pt x="764612" y="1046540"/>
                      <a:pt x="761239" y="1039347"/>
                      <a:pt x="757377" y="1032415"/>
                    </a:cubicBezTo>
                    <a:cubicBezTo>
                      <a:pt x="749866" y="1018549"/>
                      <a:pt x="740223" y="1005950"/>
                      <a:pt x="728802" y="995077"/>
                    </a:cubicBezTo>
                    <a:cubicBezTo>
                      <a:pt x="666188" y="935194"/>
                      <a:pt x="566883" y="937408"/>
                      <a:pt x="507000" y="1000023"/>
                    </a:cubicBezTo>
                    <a:cubicBezTo>
                      <a:pt x="500055" y="1007285"/>
                      <a:pt x="493823" y="1015198"/>
                      <a:pt x="488391" y="1023652"/>
                    </a:cubicBezTo>
                    <a:cubicBezTo>
                      <a:pt x="480177" y="1036191"/>
                      <a:pt x="473915" y="1049905"/>
                      <a:pt x="469817" y="1064324"/>
                    </a:cubicBezTo>
                    <a:cubicBezTo>
                      <a:pt x="465447" y="1078482"/>
                      <a:pt x="463262" y="1093225"/>
                      <a:pt x="463340" y="1108043"/>
                    </a:cubicBezTo>
                    <a:cubicBezTo>
                      <a:pt x="463455" y="1137407"/>
                      <a:pt x="471804" y="1166150"/>
                      <a:pt x="487439" y="1191006"/>
                    </a:cubicBezTo>
                    <a:lnTo>
                      <a:pt x="490582" y="1195959"/>
                    </a:lnTo>
                    <a:lnTo>
                      <a:pt x="484963" y="1194530"/>
                    </a:lnTo>
                    <a:lnTo>
                      <a:pt x="136157" y="1109281"/>
                    </a:lnTo>
                    <a:lnTo>
                      <a:pt x="134062" y="1108805"/>
                    </a:lnTo>
                    <a:lnTo>
                      <a:pt x="134062" y="1106710"/>
                    </a:lnTo>
                    <a:cubicBezTo>
                      <a:pt x="173781" y="944785"/>
                      <a:pt x="210262" y="795909"/>
                      <a:pt x="242647" y="662845"/>
                    </a:cubicBezTo>
                    <a:lnTo>
                      <a:pt x="245409" y="664750"/>
                    </a:lnTo>
                    <a:cubicBezTo>
                      <a:pt x="221107" y="680064"/>
                      <a:pt x="193157" y="688614"/>
                      <a:pt x="164446" y="689515"/>
                    </a:cubicBezTo>
                    <a:cubicBezTo>
                      <a:pt x="137204" y="690191"/>
                      <a:pt x="110245" y="683861"/>
                      <a:pt x="86151" y="671132"/>
                    </a:cubicBezTo>
                    <a:cubicBezTo>
                      <a:pt x="7477" y="629843"/>
                      <a:pt x="-22830" y="532595"/>
                      <a:pt x="18458" y="453920"/>
                    </a:cubicBezTo>
                    <a:cubicBezTo>
                      <a:pt x="22287" y="446623"/>
                      <a:pt x="26672" y="439632"/>
                      <a:pt x="31572" y="433007"/>
                    </a:cubicBezTo>
                    <a:cubicBezTo>
                      <a:pt x="53549" y="403898"/>
                      <a:pt x="84630" y="382976"/>
                      <a:pt x="119869" y="373571"/>
                    </a:cubicBezTo>
                    <a:cubicBezTo>
                      <a:pt x="134824" y="369901"/>
                      <a:pt x="150194" y="368203"/>
                      <a:pt x="165589" y="368522"/>
                    </a:cubicBezTo>
                    <a:cubicBezTo>
                      <a:pt x="179057" y="369160"/>
                      <a:pt x="192411" y="371300"/>
                      <a:pt x="205403" y="374904"/>
                    </a:cubicBezTo>
                    <a:cubicBezTo>
                      <a:pt x="238363" y="384517"/>
                      <a:pt x="267310" y="404573"/>
                      <a:pt x="287890" y="432054"/>
                    </a:cubicBezTo>
                    <a:cubicBezTo>
                      <a:pt x="290546" y="435592"/>
                      <a:pt x="292995" y="439281"/>
                      <a:pt x="295224" y="443103"/>
                    </a:cubicBezTo>
                    <a:cubicBezTo>
                      <a:pt x="295224" y="443103"/>
                      <a:pt x="294463" y="442150"/>
                      <a:pt x="293224" y="440341"/>
                    </a:cubicBezTo>
                    <a:cubicBezTo>
                      <a:pt x="291986" y="438531"/>
                      <a:pt x="290081" y="435864"/>
                      <a:pt x="287414" y="432435"/>
                    </a:cubicBezTo>
                    <a:cubicBezTo>
                      <a:pt x="279540" y="422201"/>
                      <a:pt x="270457" y="412959"/>
                      <a:pt x="260363" y="404908"/>
                    </a:cubicBezTo>
                    <a:cubicBezTo>
                      <a:pt x="243983" y="391769"/>
                      <a:pt x="225132" y="382052"/>
                      <a:pt x="204927" y="376333"/>
                    </a:cubicBezTo>
                    <a:cubicBezTo>
                      <a:pt x="177377" y="368328"/>
                      <a:pt x="148164" y="367999"/>
                      <a:pt x="120441" y="375380"/>
                    </a:cubicBezTo>
                    <a:cubicBezTo>
                      <a:pt x="85740" y="384840"/>
                      <a:pt x="55177" y="405584"/>
                      <a:pt x="33573" y="434340"/>
                    </a:cubicBezTo>
                    <a:cubicBezTo>
                      <a:pt x="-18334" y="504432"/>
                      <a:pt x="-3593" y="603331"/>
                      <a:pt x="66499" y="655238"/>
                    </a:cubicBezTo>
                    <a:cubicBezTo>
                      <a:pt x="73198" y="660199"/>
                      <a:pt x="80278" y="664621"/>
                      <a:pt x="87675" y="668464"/>
                    </a:cubicBezTo>
                    <a:cubicBezTo>
                      <a:pt x="111134" y="680818"/>
                      <a:pt x="137369" y="686951"/>
                      <a:pt x="163875" y="686276"/>
                    </a:cubicBezTo>
                    <a:cubicBezTo>
                      <a:pt x="191913" y="685324"/>
                      <a:pt x="219195" y="676942"/>
                      <a:pt x="242932" y="661987"/>
                    </a:cubicBezTo>
                    <a:lnTo>
                      <a:pt x="246742" y="659606"/>
                    </a:lnTo>
                    <a:lnTo>
                      <a:pt x="245695" y="663893"/>
                    </a:lnTo>
                    <a:cubicBezTo>
                      <a:pt x="213309" y="797243"/>
                      <a:pt x="177210" y="945547"/>
                      <a:pt x="137776" y="1107948"/>
                    </a:cubicBezTo>
                    <a:lnTo>
                      <a:pt x="136157" y="1105376"/>
                    </a:lnTo>
                    <a:lnTo>
                      <a:pt x="485153" y="1190244"/>
                    </a:lnTo>
                    <a:lnTo>
                      <a:pt x="482676" y="1193864"/>
                    </a:lnTo>
                    <a:cubicBezTo>
                      <a:pt x="466441" y="1168213"/>
                      <a:pt x="457790" y="1138495"/>
                      <a:pt x="457721" y="1108139"/>
                    </a:cubicBezTo>
                    <a:cubicBezTo>
                      <a:pt x="457606" y="1092867"/>
                      <a:pt x="459855" y="1077669"/>
                      <a:pt x="464388" y="1063085"/>
                    </a:cubicBezTo>
                    <a:cubicBezTo>
                      <a:pt x="468580" y="1048231"/>
                      <a:pt x="475003" y="1034100"/>
                      <a:pt x="483438" y="1021175"/>
                    </a:cubicBezTo>
                    <a:cubicBezTo>
                      <a:pt x="531995" y="946077"/>
                      <a:pt x="632237" y="924560"/>
                      <a:pt x="707335" y="973117"/>
                    </a:cubicBezTo>
                    <a:cubicBezTo>
                      <a:pt x="715820" y="978603"/>
                      <a:pt x="723772" y="984870"/>
                      <a:pt x="731089" y="991838"/>
                    </a:cubicBezTo>
                    <a:cubicBezTo>
                      <a:pt x="742879" y="1002925"/>
                      <a:pt x="752873" y="1015779"/>
                      <a:pt x="760711" y="1029938"/>
                    </a:cubicBezTo>
                    <a:cubicBezTo>
                      <a:pt x="764650" y="1037103"/>
                      <a:pt x="768118" y="1044516"/>
                      <a:pt x="771093" y="1052132"/>
                    </a:cubicBezTo>
                    <a:cubicBezTo>
                      <a:pt x="773773" y="1059861"/>
                      <a:pt x="775968" y="1067751"/>
                      <a:pt x="777666" y="1075754"/>
                    </a:cubicBezTo>
                    <a:cubicBezTo>
                      <a:pt x="781108" y="1091899"/>
                      <a:pt x="781945" y="1108492"/>
                      <a:pt x="780142" y="1124903"/>
                    </a:cubicBezTo>
                    <a:cubicBezTo>
                      <a:pt x="778483" y="1141330"/>
                      <a:pt x="774273" y="1157397"/>
                      <a:pt x="767664" y="1172528"/>
                    </a:cubicBezTo>
                    <a:cubicBezTo>
                      <a:pt x="754296" y="1203441"/>
                      <a:pt x="731579" y="1229390"/>
                      <a:pt x="702704" y="1246727"/>
                    </a:cubicBezTo>
                    <a:lnTo>
                      <a:pt x="701942" y="1242251"/>
                    </a:lnTo>
                    <a:lnTo>
                      <a:pt x="815289" y="1269873"/>
                    </a:lnTo>
                    <a:lnTo>
                      <a:pt x="1077132" y="1333691"/>
                    </a:lnTo>
                    <a:lnTo>
                      <a:pt x="1074274" y="1335119"/>
                    </a:lnTo>
                    <a:cubicBezTo>
                      <a:pt x="1092065" y="1295276"/>
                      <a:pt x="1107273" y="1254329"/>
                      <a:pt x="1119804" y="1212533"/>
                    </a:cubicBezTo>
                    <a:cubicBezTo>
                      <a:pt x="1126281" y="1191863"/>
                      <a:pt x="1131234" y="1170908"/>
                      <a:pt x="1136473" y="1150144"/>
                    </a:cubicBezTo>
                    <a:cubicBezTo>
                      <a:pt x="1141711" y="1129379"/>
                      <a:pt x="1145331" y="1108329"/>
                      <a:pt x="1148188" y="1087279"/>
                    </a:cubicBezTo>
                    <a:cubicBezTo>
                      <a:pt x="1160920" y="1005078"/>
                      <a:pt x="1162170" y="921507"/>
                      <a:pt x="1151903" y="838962"/>
                    </a:cubicBezTo>
                    <a:cubicBezTo>
                      <a:pt x="1142072" y="760569"/>
                      <a:pt x="1122489" y="683711"/>
                      <a:pt x="1093610" y="610171"/>
                    </a:cubicBezTo>
                    <a:cubicBezTo>
                      <a:pt x="1086466" y="592360"/>
                      <a:pt x="1079227" y="574643"/>
                      <a:pt x="1072179" y="557022"/>
                    </a:cubicBezTo>
                    <a:lnTo>
                      <a:pt x="1047033" y="506444"/>
                    </a:lnTo>
                    <a:cubicBezTo>
                      <a:pt x="1042747" y="498062"/>
                      <a:pt x="1038841" y="489680"/>
                      <a:pt x="1034460" y="481489"/>
                    </a:cubicBezTo>
                    <a:lnTo>
                      <a:pt x="1020172" y="457771"/>
                    </a:lnTo>
                    <a:cubicBezTo>
                      <a:pt x="1010647" y="442150"/>
                      <a:pt x="1001694" y="426148"/>
                      <a:pt x="991597" y="411194"/>
                    </a:cubicBezTo>
                    <a:cubicBezTo>
                      <a:pt x="952603" y="353447"/>
                      <a:pt x="907930" y="299745"/>
                      <a:pt x="858247" y="250888"/>
                    </a:cubicBezTo>
                    <a:cubicBezTo>
                      <a:pt x="811698" y="206625"/>
                      <a:pt x="761124" y="166796"/>
                      <a:pt x="707181" y="131921"/>
                    </a:cubicBezTo>
                    <a:cubicBezTo>
                      <a:pt x="658357" y="100344"/>
                      <a:pt x="606813" y="73185"/>
                      <a:pt x="553162" y="50768"/>
                    </a:cubicBezTo>
                    <a:cubicBezTo>
                      <a:pt x="527825" y="40005"/>
                      <a:pt x="502774" y="30861"/>
                      <a:pt x="478390" y="22765"/>
                    </a:cubicBezTo>
                    <a:cubicBezTo>
                      <a:pt x="466008" y="19050"/>
                      <a:pt x="454006" y="14859"/>
                      <a:pt x="441909" y="12097"/>
                    </a:cubicBezTo>
                    <a:lnTo>
                      <a:pt x="406191" y="3334"/>
                    </a:lnTo>
                    <a:lnTo>
                      <a:pt x="408000" y="2286"/>
                    </a:lnTo>
                    <a:cubicBezTo>
                      <a:pt x="342564" y="268986"/>
                      <a:pt x="303225" y="428720"/>
                      <a:pt x="298368" y="446151"/>
                    </a:cubicBezTo>
                    <a:lnTo>
                      <a:pt x="298368" y="446151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1" name="Forme libre : forme 71">
                <a:extLst>
                  <a:ext uri="{FF2B5EF4-FFF2-40B4-BE49-F238E27FC236}">
                    <a16:creationId xmlns:a16="http://schemas.microsoft.com/office/drawing/2014/main" id="{A5754E8C-256D-5449-5005-02B0F58DEDB1}"/>
                  </a:ext>
                </a:extLst>
              </p:cNvPr>
              <p:cNvSpPr/>
              <p:nvPr/>
            </p:nvSpPr>
            <p:spPr>
              <a:xfrm>
                <a:off x="9799475" y="2188624"/>
                <a:ext cx="278627" cy="259913"/>
              </a:xfrm>
              <a:custGeom>
                <a:avLst/>
                <a:gdLst>
                  <a:gd name="connsiteX0" fmla="*/ 255958 w 278627"/>
                  <a:gd name="connsiteY0" fmla="*/ 167140 h 259913"/>
                  <a:gd name="connsiteX1" fmla="*/ 242052 w 278627"/>
                  <a:gd name="connsiteY1" fmla="*/ 81415 h 259913"/>
                  <a:gd name="connsiteX2" fmla="*/ 184140 w 278627"/>
                  <a:gd name="connsiteY2" fmla="*/ 27027 h 259913"/>
                  <a:gd name="connsiteX3" fmla="*/ 199380 w 278627"/>
                  <a:gd name="connsiteY3" fmla="*/ 55602 h 259913"/>
                  <a:gd name="connsiteX4" fmla="*/ 203095 w 278627"/>
                  <a:gd name="connsiteY4" fmla="*/ 65127 h 259913"/>
                  <a:gd name="connsiteX5" fmla="*/ 189950 w 278627"/>
                  <a:gd name="connsiteY5" fmla="*/ 78748 h 259913"/>
                  <a:gd name="connsiteX6" fmla="*/ 76317 w 278627"/>
                  <a:gd name="connsiteY6" fmla="*/ 6739 h 259913"/>
                  <a:gd name="connsiteX7" fmla="*/ 46980 w 278627"/>
                  <a:gd name="connsiteY7" fmla="*/ 6072 h 259913"/>
                  <a:gd name="connsiteX8" fmla="*/ 24120 w 278627"/>
                  <a:gd name="connsiteY8" fmla="*/ 4929 h 259913"/>
                  <a:gd name="connsiteX9" fmla="*/ 28978 w 278627"/>
                  <a:gd name="connsiteY9" fmla="*/ 27313 h 259913"/>
                  <a:gd name="connsiteX10" fmla="*/ 3165 w 278627"/>
                  <a:gd name="connsiteY10" fmla="*/ 21598 h 259913"/>
                  <a:gd name="connsiteX11" fmla="*/ 16405 w 278627"/>
                  <a:gd name="connsiteY11" fmla="*/ 56936 h 259913"/>
                  <a:gd name="connsiteX12" fmla="*/ 67935 w 278627"/>
                  <a:gd name="connsiteY12" fmla="*/ 142661 h 259913"/>
                  <a:gd name="connsiteX13" fmla="*/ 207286 w 278627"/>
                  <a:gd name="connsiteY13" fmla="*/ 259914 h 259913"/>
                  <a:gd name="connsiteX14" fmla="*/ 278628 w 278627"/>
                  <a:gd name="connsiteY14" fmla="*/ 196953 h 25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627" h="259913">
                    <a:moveTo>
                      <a:pt x="255958" y="167140"/>
                    </a:moveTo>
                    <a:cubicBezTo>
                      <a:pt x="255958" y="167140"/>
                      <a:pt x="243004" y="102180"/>
                      <a:pt x="242052" y="81415"/>
                    </a:cubicBezTo>
                    <a:cubicBezTo>
                      <a:pt x="241099" y="60651"/>
                      <a:pt x="184140" y="27027"/>
                      <a:pt x="184140" y="27027"/>
                    </a:cubicBezTo>
                    <a:lnTo>
                      <a:pt x="199380" y="55602"/>
                    </a:lnTo>
                    <a:lnTo>
                      <a:pt x="203095" y="65127"/>
                    </a:lnTo>
                    <a:cubicBezTo>
                      <a:pt x="203095" y="65127"/>
                      <a:pt x="199856" y="81891"/>
                      <a:pt x="189950" y="78748"/>
                    </a:cubicBezTo>
                    <a:cubicBezTo>
                      <a:pt x="180044" y="75605"/>
                      <a:pt x="76317" y="6739"/>
                      <a:pt x="76317" y="6739"/>
                    </a:cubicBezTo>
                    <a:cubicBezTo>
                      <a:pt x="54028" y="-8025"/>
                      <a:pt x="46980" y="6072"/>
                      <a:pt x="46980" y="6072"/>
                    </a:cubicBezTo>
                    <a:cubicBezTo>
                      <a:pt x="46980" y="6072"/>
                      <a:pt x="32121" y="-4500"/>
                      <a:pt x="24120" y="4929"/>
                    </a:cubicBezTo>
                    <a:cubicBezTo>
                      <a:pt x="18976" y="11025"/>
                      <a:pt x="28978" y="27313"/>
                      <a:pt x="28978" y="27313"/>
                    </a:cubicBezTo>
                    <a:cubicBezTo>
                      <a:pt x="28978" y="27313"/>
                      <a:pt x="14976" y="13216"/>
                      <a:pt x="3165" y="21598"/>
                    </a:cubicBezTo>
                    <a:cubicBezTo>
                      <a:pt x="-8646" y="29980"/>
                      <a:pt x="16405" y="56936"/>
                      <a:pt x="16405" y="56936"/>
                    </a:cubicBezTo>
                    <a:cubicBezTo>
                      <a:pt x="8594" y="75319"/>
                      <a:pt x="55743" y="127992"/>
                      <a:pt x="67935" y="142661"/>
                    </a:cubicBezTo>
                    <a:cubicBezTo>
                      <a:pt x="80127" y="157329"/>
                      <a:pt x="207286" y="259914"/>
                      <a:pt x="207286" y="259914"/>
                    </a:cubicBezTo>
                    <a:lnTo>
                      <a:pt x="278628" y="196953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2" name="Forme libre : forme 72">
                <a:extLst>
                  <a:ext uri="{FF2B5EF4-FFF2-40B4-BE49-F238E27FC236}">
                    <a16:creationId xmlns:a16="http://schemas.microsoft.com/office/drawing/2014/main" id="{964EDE9F-C121-9F85-89D5-45ED1CAF1474}"/>
                  </a:ext>
                </a:extLst>
              </p:cNvPr>
              <p:cNvSpPr/>
              <p:nvPr/>
            </p:nvSpPr>
            <p:spPr>
              <a:xfrm>
                <a:off x="9846074" y="2194887"/>
                <a:ext cx="101345" cy="86105"/>
              </a:xfrm>
              <a:custGeom>
                <a:avLst/>
                <a:gdLst>
                  <a:gd name="connsiteX0" fmla="*/ 101346 w 101345"/>
                  <a:gd name="connsiteY0" fmla="*/ 86106 h 86105"/>
                  <a:gd name="connsiteX1" fmla="*/ 84201 w 101345"/>
                  <a:gd name="connsiteY1" fmla="*/ 76581 h 86105"/>
                  <a:gd name="connsiteX2" fmla="*/ 46101 w 101345"/>
                  <a:gd name="connsiteY2" fmla="*/ 48006 h 86105"/>
                  <a:gd name="connsiteX3" fmla="*/ 12382 w 101345"/>
                  <a:gd name="connsiteY3" fmla="*/ 15145 h 86105"/>
                  <a:gd name="connsiteX4" fmla="*/ 0 w 101345"/>
                  <a:gd name="connsiteY4" fmla="*/ 0 h 86105"/>
                  <a:gd name="connsiteX5" fmla="*/ 14192 w 101345"/>
                  <a:gd name="connsiteY5" fmla="*/ 13430 h 86105"/>
                  <a:gd name="connsiteX6" fmla="*/ 48482 w 101345"/>
                  <a:gd name="connsiteY6" fmla="*/ 45339 h 86105"/>
                  <a:gd name="connsiteX7" fmla="*/ 85249 w 101345"/>
                  <a:gd name="connsiteY7" fmla="*/ 73914 h 86105"/>
                  <a:gd name="connsiteX8" fmla="*/ 101346 w 101345"/>
                  <a:gd name="connsiteY8" fmla="*/ 86106 h 8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345" h="86105">
                    <a:moveTo>
                      <a:pt x="101346" y="86106"/>
                    </a:moveTo>
                    <a:cubicBezTo>
                      <a:pt x="95281" y="83606"/>
                      <a:pt x="89528" y="80409"/>
                      <a:pt x="84201" y="76581"/>
                    </a:cubicBezTo>
                    <a:cubicBezTo>
                      <a:pt x="70834" y="67980"/>
                      <a:pt x="58101" y="58430"/>
                      <a:pt x="46101" y="48006"/>
                    </a:cubicBezTo>
                    <a:cubicBezTo>
                      <a:pt x="34212" y="37739"/>
                      <a:pt x="22952" y="26766"/>
                      <a:pt x="12382" y="15145"/>
                    </a:cubicBezTo>
                    <a:cubicBezTo>
                      <a:pt x="7772" y="10511"/>
                      <a:pt x="3625" y="5439"/>
                      <a:pt x="0" y="0"/>
                    </a:cubicBezTo>
                    <a:cubicBezTo>
                      <a:pt x="5074" y="4099"/>
                      <a:pt x="9820" y="8589"/>
                      <a:pt x="14192" y="13430"/>
                    </a:cubicBezTo>
                    <a:cubicBezTo>
                      <a:pt x="22670" y="21812"/>
                      <a:pt x="34576" y="33433"/>
                      <a:pt x="48482" y="45339"/>
                    </a:cubicBezTo>
                    <a:cubicBezTo>
                      <a:pt x="60245" y="55482"/>
                      <a:pt x="72516" y="65019"/>
                      <a:pt x="85249" y="73914"/>
                    </a:cubicBezTo>
                    <a:cubicBezTo>
                      <a:pt x="90915" y="77565"/>
                      <a:pt x="96296" y="81641"/>
                      <a:pt x="101346" y="86106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3" name="Forme libre : forme 73">
                <a:extLst>
                  <a:ext uri="{FF2B5EF4-FFF2-40B4-BE49-F238E27FC236}">
                    <a16:creationId xmlns:a16="http://schemas.microsoft.com/office/drawing/2014/main" id="{867D326D-1639-0898-5BAF-72F724B882D9}"/>
                  </a:ext>
                </a:extLst>
              </p:cNvPr>
              <p:cNvSpPr/>
              <p:nvPr/>
            </p:nvSpPr>
            <p:spPr>
              <a:xfrm>
                <a:off x="9830357" y="2217842"/>
                <a:ext cx="93059" cy="86582"/>
              </a:xfrm>
              <a:custGeom>
                <a:avLst/>
                <a:gdLst>
                  <a:gd name="connsiteX0" fmla="*/ 93059 w 93059"/>
                  <a:gd name="connsiteY0" fmla="*/ 86582 h 86582"/>
                  <a:gd name="connsiteX1" fmla="*/ 77915 w 93059"/>
                  <a:gd name="connsiteY1" fmla="*/ 75629 h 86582"/>
                  <a:gd name="connsiteX2" fmla="*/ 43625 w 93059"/>
                  <a:gd name="connsiteY2" fmla="*/ 46482 h 86582"/>
                  <a:gd name="connsiteX3" fmla="*/ 11716 w 93059"/>
                  <a:gd name="connsiteY3" fmla="*/ 14668 h 86582"/>
                  <a:gd name="connsiteX4" fmla="*/ 0 w 93059"/>
                  <a:gd name="connsiteY4" fmla="*/ 0 h 86582"/>
                  <a:gd name="connsiteX5" fmla="*/ 13526 w 93059"/>
                  <a:gd name="connsiteY5" fmla="*/ 12859 h 86582"/>
                  <a:gd name="connsiteX6" fmla="*/ 46006 w 93059"/>
                  <a:gd name="connsiteY6" fmla="*/ 43720 h 86582"/>
                  <a:gd name="connsiteX7" fmla="*/ 79534 w 93059"/>
                  <a:gd name="connsiteY7" fmla="*/ 73628 h 86582"/>
                  <a:gd name="connsiteX8" fmla="*/ 93059 w 93059"/>
                  <a:gd name="connsiteY8" fmla="*/ 86582 h 8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59" h="86582">
                    <a:moveTo>
                      <a:pt x="93059" y="86582"/>
                    </a:moveTo>
                    <a:cubicBezTo>
                      <a:pt x="87647" y="83462"/>
                      <a:pt x="82572" y="79792"/>
                      <a:pt x="77915" y="75629"/>
                    </a:cubicBezTo>
                    <a:cubicBezTo>
                      <a:pt x="68961" y="68389"/>
                      <a:pt x="56674" y="58293"/>
                      <a:pt x="43625" y="46482"/>
                    </a:cubicBezTo>
                    <a:cubicBezTo>
                      <a:pt x="32446" y="36436"/>
                      <a:pt x="21796" y="25817"/>
                      <a:pt x="11716" y="14668"/>
                    </a:cubicBezTo>
                    <a:cubicBezTo>
                      <a:pt x="7252" y="10253"/>
                      <a:pt x="3320" y="5330"/>
                      <a:pt x="0" y="0"/>
                    </a:cubicBezTo>
                    <a:cubicBezTo>
                      <a:pt x="4815" y="3952"/>
                      <a:pt x="9335" y="8249"/>
                      <a:pt x="13526" y="12859"/>
                    </a:cubicBezTo>
                    <a:cubicBezTo>
                      <a:pt x="21622" y="20955"/>
                      <a:pt x="32576" y="31909"/>
                      <a:pt x="46006" y="43720"/>
                    </a:cubicBezTo>
                    <a:lnTo>
                      <a:pt x="79534" y="73628"/>
                    </a:lnTo>
                    <a:cubicBezTo>
                      <a:pt x="84411" y="77544"/>
                      <a:pt x="88937" y="81878"/>
                      <a:pt x="93059" y="86582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4" name="Forme libre : forme 74">
                <a:extLst>
                  <a:ext uri="{FF2B5EF4-FFF2-40B4-BE49-F238E27FC236}">
                    <a16:creationId xmlns:a16="http://schemas.microsoft.com/office/drawing/2014/main" id="{50898DC5-5098-A471-635F-924A4680B5B0}"/>
                  </a:ext>
                </a:extLst>
              </p:cNvPr>
              <p:cNvSpPr/>
              <p:nvPr/>
            </p:nvSpPr>
            <p:spPr>
              <a:xfrm>
                <a:off x="9815403" y="2246115"/>
                <a:ext cx="79819" cy="79073"/>
              </a:xfrm>
              <a:custGeom>
                <a:avLst/>
                <a:gdLst>
                  <a:gd name="connsiteX0" fmla="*/ 79820 w 79819"/>
                  <a:gd name="connsiteY0" fmla="*/ 79073 h 79073"/>
                  <a:gd name="connsiteX1" fmla="*/ 65627 w 79819"/>
                  <a:gd name="connsiteY1" fmla="*/ 70501 h 79073"/>
                  <a:gd name="connsiteX2" fmla="*/ 35528 w 79819"/>
                  <a:gd name="connsiteY2" fmla="*/ 44212 h 79073"/>
                  <a:gd name="connsiteX3" fmla="*/ 9525 w 79819"/>
                  <a:gd name="connsiteY3" fmla="*/ 13923 h 79073"/>
                  <a:gd name="connsiteX4" fmla="*/ 0 w 79819"/>
                  <a:gd name="connsiteY4" fmla="*/ 16 h 79073"/>
                  <a:gd name="connsiteX5" fmla="*/ 37529 w 79819"/>
                  <a:gd name="connsiteY5" fmla="*/ 41735 h 79073"/>
                  <a:gd name="connsiteX6" fmla="*/ 66675 w 79819"/>
                  <a:gd name="connsiteY6" fmla="*/ 68501 h 79073"/>
                  <a:gd name="connsiteX7" fmla="*/ 79820 w 79819"/>
                  <a:gd name="connsiteY7" fmla="*/ 79073 h 7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819" h="79073">
                    <a:moveTo>
                      <a:pt x="79820" y="79073"/>
                    </a:moveTo>
                    <a:cubicBezTo>
                      <a:pt x="74683" y="76950"/>
                      <a:pt x="69897" y="74060"/>
                      <a:pt x="65627" y="70501"/>
                    </a:cubicBezTo>
                    <a:cubicBezTo>
                      <a:pt x="54906" y="62559"/>
                      <a:pt x="44841" y="53767"/>
                      <a:pt x="35528" y="44212"/>
                    </a:cubicBezTo>
                    <a:cubicBezTo>
                      <a:pt x="26195" y="34707"/>
                      <a:pt x="17508" y="24588"/>
                      <a:pt x="9525" y="13923"/>
                    </a:cubicBezTo>
                    <a:cubicBezTo>
                      <a:pt x="5761" y="9719"/>
                      <a:pt x="2559" y="5044"/>
                      <a:pt x="0" y="16"/>
                    </a:cubicBezTo>
                    <a:cubicBezTo>
                      <a:pt x="857" y="-651"/>
                      <a:pt x="16002" y="19637"/>
                      <a:pt x="37529" y="41735"/>
                    </a:cubicBezTo>
                    <a:cubicBezTo>
                      <a:pt x="46767" y="51163"/>
                      <a:pt x="56496" y="60097"/>
                      <a:pt x="66675" y="68501"/>
                    </a:cubicBezTo>
                    <a:cubicBezTo>
                      <a:pt x="71292" y="71722"/>
                      <a:pt x="75683" y="75254"/>
                      <a:pt x="79820" y="79073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5" name="Forme libre : forme 75">
                <a:extLst>
                  <a:ext uri="{FF2B5EF4-FFF2-40B4-BE49-F238E27FC236}">
                    <a16:creationId xmlns:a16="http://schemas.microsoft.com/office/drawing/2014/main" id="{0C0A435C-04E5-0B83-71F7-7526878094EF}"/>
                  </a:ext>
                </a:extLst>
              </p:cNvPr>
              <p:cNvSpPr/>
              <p:nvPr/>
            </p:nvSpPr>
            <p:spPr>
              <a:xfrm>
                <a:off x="10244219" y="4825501"/>
                <a:ext cx="386143" cy="306895"/>
              </a:xfrm>
              <a:custGeom>
                <a:avLst/>
                <a:gdLst>
                  <a:gd name="connsiteX0" fmla="*/ 198025 w 386143"/>
                  <a:gd name="connsiteY0" fmla="*/ 0 h 306895"/>
                  <a:gd name="connsiteX1" fmla="*/ 200025 w 386143"/>
                  <a:gd name="connsiteY1" fmla="*/ 194215 h 306895"/>
                  <a:gd name="connsiteX2" fmla="*/ 0 w 386143"/>
                  <a:gd name="connsiteY2" fmla="*/ 297371 h 306895"/>
                  <a:gd name="connsiteX3" fmla="*/ 376618 w 386143"/>
                  <a:gd name="connsiteY3" fmla="*/ 306896 h 306895"/>
                  <a:gd name="connsiteX4" fmla="*/ 386143 w 386143"/>
                  <a:gd name="connsiteY4" fmla="*/ 4191 h 30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143" h="306895">
                    <a:moveTo>
                      <a:pt x="198025" y="0"/>
                    </a:moveTo>
                    <a:lnTo>
                      <a:pt x="200025" y="194215"/>
                    </a:lnTo>
                    <a:cubicBezTo>
                      <a:pt x="200025" y="194215"/>
                      <a:pt x="3334" y="261461"/>
                      <a:pt x="0" y="297371"/>
                    </a:cubicBezTo>
                    <a:lnTo>
                      <a:pt x="376618" y="306896"/>
                    </a:lnTo>
                    <a:lnTo>
                      <a:pt x="386143" y="4191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6" name="Forme libre : forme 76">
                <a:extLst>
                  <a:ext uri="{FF2B5EF4-FFF2-40B4-BE49-F238E27FC236}">
                    <a16:creationId xmlns:a16="http://schemas.microsoft.com/office/drawing/2014/main" id="{48044483-5CE1-F871-F3C1-D6ABF589E504}"/>
                  </a:ext>
                </a:extLst>
              </p:cNvPr>
              <p:cNvSpPr/>
              <p:nvPr/>
            </p:nvSpPr>
            <p:spPr>
              <a:xfrm>
                <a:off x="10542609" y="5005839"/>
                <a:ext cx="29048" cy="29028"/>
              </a:xfrm>
              <a:custGeom>
                <a:avLst/>
                <a:gdLst>
                  <a:gd name="connsiteX0" fmla="*/ 18507 w 29048"/>
                  <a:gd name="connsiteY0" fmla="*/ 542 h 29028"/>
                  <a:gd name="connsiteX1" fmla="*/ 28699 w 29048"/>
                  <a:gd name="connsiteY1" fmla="*/ 18353 h 29028"/>
                  <a:gd name="connsiteX2" fmla="*/ 11078 w 29048"/>
                  <a:gd name="connsiteY2" fmla="*/ 28640 h 29028"/>
                  <a:gd name="connsiteX3" fmla="*/ 410 w 29048"/>
                  <a:gd name="connsiteY3" fmla="*/ 9590 h 29028"/>
                  <a:gd name="connsiteX4" fmla="*/ 19936 w 29048"/>
                  <a:gd name="connsiteY4" fmla="*/ 922 h 2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48" h="29028">
                    <a:moveTo>
                      <a:pt x="18507" y="542"/>
                    </a:moveTo>
                    <a:cubicBezTo>
                      <a:pt x="25962" y="2996"/>
                      <a:pt x="30360" y="10683"/>
                      <a:pt x="28699" y="18353"/>
                    </a:cubicBezTo>
                    <a:cubicBezTo>
                      <a:pt x="26480" y="25911"/>
                      <a:pt x="18749" y="30424"/>
                      <a:pt x="11078" y="28640"/>
                    </a:cubicBezTo>
                    <a:cubicBezTo>
                      <a:pt x="3162" y="25966"/>
                      <a:pt x="-1447" y="17736"/>
                      <a:pt x="410" y="9590"/>
                    </a:cubicBezTo>
                    <a:cubicBezTo>
                      <a:pt x="3543" y="1934"/>
                      <a:pt x="12156" y="-1890"/>
                      <a:pt x="19936" y="92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7" name="Forme libre : forme 77">
                <a:extLst>
                  <a:ext uri="{FF2B5EF4-FFF2-40B4-BE49-F238E27FC236}">
                    <a16:creationId xmlns:a16="http://schemas.microsoft.com/office/drawing/2014/main" id="{1F577D04-CB72-6233-9396-FB0D6C857394}"/>
                  </a:ext>
                </a:extLst>
              </p:cNvPr>
              <p:cNvSpPr/>
              <p:nvPr/>
            </p:nvSpPr>
            <p:spPr>
              <a:xfrm>
                <a:off x="10244491" y="5102012"/>
                <a:ext cx="376536" cy="30479"/>
              </a:xfrm>
              <a:custGeom>
                <a:avLst/>
                <a:gdLst>
                  <a:gd name="connsiteX0" fmla="*/ 376537 w 376536"/>
                  <a:gd name="connsiteY0" fmla="*/ 30480 h 30479"/>
                  <a:gd name="connsiteX1" fmla="*/ 376537 w 376536"/>
                  <a:gd name="connsiteY1" fmla="*/ 0 h 30479"/>
                  <a:gd name="connsiteX2" fmla="*/ 15444 w 376536"/>
                  <a:gd name="connsiteY2" fmla="*/ 2191 h 30479"/>
                  <a:gd name="connsiteX3" fmla="*/ 109 w 376536"/>
                  <a:gd name="connsiteY3" fmla="*/ 21241 h 30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536" h="30479">
                    <a:moveTo>
                      <a:pt x="376537" y="30480"/>
                    </a:moveTo>
                    <a:lnTo>
                      <a:pt x="376537" y="0"/>
                    </a:lnTo>
                    <a:lnTo>
                      <a:pt x="15444" y="2191"/>
                    </a:lnTo>
                    <a:cubicBezTo>
                      <a:pt x="15444" y="2191"/>
                      <a:pt x="-1510" y="9049"/>
                      <a:pt x="109" y="212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8" name="Forme libre : forme 78">
                <a:extLst>
                  <a:ext uri="{FF2B5EF4-FFF2-40B4-BE49-F238E27FC236}">
                    <a16:creationId xmlns:a16="http://schemas.microsoft.com/office/drawing/2014/main" id="{708A64F9-DAC0-573E-2994-FED9F7CF344D}"/>
                  </a:ext>
                </a:extLst>
              </p:cNvPr>
              <p:cNvSpPr/>
              <p:nvPr/>
            </p:nvSpPr>
            <p:spPr>
              <a:xfrm>
                <a:off x="10438138" y="5015962"/>
                <a:ext cx="33841" cy="24559"/>
              </a:xfrm>
              <a:custGeom>
                <a:avLst/>
                <a:gdLst>
                  <a:gd name="connsiteX0" fmla="*/ 9 w 33841"/>
                  <a:gd name="connsiteY0" fmla="*/ 1658 h 24559"/>
                  <a:gd name="connsiteX1" fmla="*/ 18107 w 33841"/>
                  <a:gd name="connsiteY1" fmla="*/ 11183 h 24559"/>
                  <a:gd name="connsiteX2" fmla="*/ 33347 w 33841"/>
                  <a:gd name="connsiteY2" fmla="*/ 24518 h 24559"/>
                  <a:gd name="connsiteX3" fmla="*/ 21727 w 33841"/>
                  <a:gd name="connsiteY3" fmla="*/ 5468 h 24559"/>
                  <a:gd name="connsiteX4" fmla="*/ 9 w 33841"/>
                  <a:gd name="connsiteY4" fmla="*/ 1658 h 2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41" h="24559">
                    <a:moveTo>
                      <a:pt x="9" y="1658"/>
                    </a:moveTo>
                    <a:cubicBezTo>
                      <a:pt x="9" y="3468"/>
                      <a:pt x="9534" y="4611"/>
                      <a:pt x="18107" y="11183"/>
                    </a:cubicBezTo>
                    <a:cubicBezTo>
                      <a:pt x="26680" y="17755"/>
                      <a:pt x="31632" y="25185"/>
                      <a:pt x="33347" y="24518"/>
                    </a:cubicBezTo>
                    <a:cubicBezTo>
                      <a:pt x="35061" y="23852"/>
                      <a:pt x="32585" y="13183"/>
                      <a:pt x="21727" y="5468"/>
                    </a:cubicBezTo>
                    <a:cubicBezTo>
                      <a:pt x="10868" y="-2247"/>
                      <a:pt x="-371" y="-56"/>
                      <a:pt x="9" y="16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9" name="Forme libre : forme 79">
                <a:extLst>
                  <a:ext uri="{FF2B5EF4-FFF2-40B4-BE49-F238E27FC236}">
                    <a16:creationId xmlns:a16="http://schemas.microsoft.com/office/drawing/2014/main" id="{A084B32C-4ED8-6AA2-3673-44C1AE6A0242}"/>
                  </a:ext>
                </a:extLst>
              </p:cNvPr>
              <p:cNvSpPr/>
              <p:nvPr/>
            </p:nvSpPr>
            <p:spPr>
              <a:xfrm>
                <a:off x="10398218" y="5032214"/>
                <a:ext cx="24405" cy="29982"/>
              </a:xfrm>
              <a:custGeom>
                <a:avLst/>
                <a:gdLst>
                  <a:gd name="connsiteX0" fmla="*/ 21 w 24405"/>
                  <a:gd name="connsiteY0" fmla="*/ 741 h 29982"/>
                  <a:gd name="connsiteX1" fmla="*/ 13451 w 24405"/>
                  <a:gd name="connsiteY1" fmla="*/ 13791 h 29982"/>
                  <a:gd name="connsiteX2" fmla="*/ 22976 w 24405"/>
                  <a:gd name="connsiteY2" fmla="*/ 29983 h 29982"/>
                  <a:gd name="connsiteX3" fmla="*/ 18499 w 24405"/>
                  <a:gd name="connsiteY3" fmla="*/ 9885 h 29982"/>
                  <a:gd name="connsiteX4" fmla="*/ 21 w 24405"/>
                  <a:gd name="connsiteY4" fmla="*/ 741 h 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05" h="29982">
                    <a:moveTo>
                      <a:pt x="21" y="741"/>
                    </a:moveTo>
                    <a:cubicBezTo>
                      <a:pt x="-456" y="2551"/>
                      <a:pt x="7450" y="5885"/>
                      <a:pt x="13451" y="13791"/>
                    </a:cubicBezTo>
                    <a:cubicBezTo>
                      <a:pt x="19452" y="21696"/>
                      <a:pt x="21166" y="29983"/>
                      <a:pt x="22976" y="29983"/>
                    </a:cubicBezTo>
                    <a:cubicBezTo>
                      <a:pt x="24786" y="29983"/>
                      <a:pt x="26214" y="19601"/>
                      <a:pt x="18499" y="9885"/>
                    </a:cubicBezTo>
                    <a:cubicBezTo>
                      <a:pt x="10784" y="170"/>
                      <a:pt x="116" y="-1164"/>
                      <a:pt x="21" y="74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0" name="Forme libre : forme 80">
                <a:extLst>
                  <a:ext uri="{FF2B5EF4-FFF2-40B4-BE49-F238E27FC236}">
                    <a16:creationId xmlns:a16="http://schemas.microsoft.com/office/drawing/2014/main" id="{0A74665A-9B1C-FD9F-C143-CB8D2DA869B0}"/>
                  </a:ext>
                </a:extLst>
              </p:cNvPr>
              <p:cNvSpPr/>
              <p:nvPr/>
            </p:nvSpPr>
            <p:spPr>
              <a:xfrm>
                <a:off x="10360711" y="5047406"/>
                <a:ext cx="16304" cy="32221"/>
              </a:xfrm>
              <a:custGeom>
                <a:avLst/>
                <a:gdLst>
                  <a:gd name="connsiteX0" fmla="*/ 13904 w 16304"/>
                  <a:gd name="connsiteY0" fmla="*/ 32222 h 32221"/>
                  <a:gd name="connsiteX1" fmla="*/ 13904 w 16304"/>
                  <a:gd name="connsiteY1" fmla="*/ 13172 h 32221"/>
                  <a:gd name="connsiteX2" fmla="*/ 93 w 16304"/>
                  <a:gd name="connsiteY2" fmla="*/ 313 h 32221"/>
                  <a:gd name="connsiteX3" fmla="*/ 7999 w 16304"/>
                  <a:gd name="connsiteY3" fmla="*/ 15744 h 32221"/>
                  <a:gd name="connsiteX4" fmla="*/ 13904 w 16304"/>
                  <a:gd name="connsiteY4" fmla="*/ 32222 h 32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04" h="32221">
                    <a:moveTo>
                      <a:pt x="13904" y="32222"/>
                    </a:moveTo>
                    <a:cubicBezTo>
                      <a:pt x="15524" y="32222"/>
                      <a:pt x="18381" y="23554"/>
                      <a:pt x="13904" y="13172"/>
                    </a:cubicBezTo>
                    <a:cubicBezTo>
                      <a:pt x="9428" y="2790"/>
                      <a:pt x="951" y="-1211"/>
                      <a:pt x="93" y="313"/>
                    </a:cubicBezTo>
                    <a:cubicBezTo>
                      <a:pt x="-764" y="1837"/>
                      <a:pt x="4475" y="7362"/>
                      <a:pt x="7999" y="15744"/>
                    </a:cubicBezTo>
                    <a:cubicBezTo>
                      <a:pt x="11523" y="24126"/>
                      <a:pt x="12095" y="32031"/>
                      <a:pt x="13904" y="322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1" name="Forme libre : forme 81">
                <a:extLst>
                  <a:ext uri="{FF2B5EF4-FFF2-40B4-BE49-F238E27FC236}">
                    <a16:creationId xmlns:a16="http://schemas.microsoft.com/office/drawing/2014/main" id="{BDA4BEA7-E291-27BB-4C85-D801443015B7}"/>
                  </a:ext>
                </a:extLst>
              </p:cNvPr>
              <p:cNvSpPr/>
              <p:nvPr/>
            </p:nvSpPr>
            <p:spPr>
              <a:xfrm>
                <a:off x="10442562" y="4966505"/>
                <a:ext cx="38776" cy="10045"/>
              </a:xfrm>
              <a:custGeom>
                <a:avLst/>
                <a:gdLst>
                  <a:gd name="connsiteX0" fmla="*/ 63 w 38776"/>
                  <a:gd name="connsiteY0" fmla="*/ 6824 h 10045"/>
                  <a:gd name="connsiteX1" fmla="*/ 19684 w 38776"/>
                  <a:gd name="connsiteY1" fmla="*/ 6824 h 10045"/>
                  <a:gd name="connsiteX2" fmla="*/ 38734 w 38776"/>
                  <a:gd name="connsiteY2" fmla="*/ 9681 h 10045"/>
                  <a:gd name="connsiteX3" fmla="*/ 19684 w 38776"/>
                  <a:gd name="connsiteY3" fmla="*/ 156 h 10045"/>
                  <a:gd name="connsiteX4" fmla="*/ 63 w 38776"/>
                  <a:gd name="connsiteY4" fmla="*/ 6824 h 1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76" h="10045">
                    <a:moveTo>
                      <a:pt x="63" y="6824"/>
                    </a:moveTo>
                    <a:cubicBezTo>
                      <a:pt x="825" y="8538"/>
                      <a:pt x="9588" y="6157"/>
                      <a:pt x="19684" y="6824"/>
                    </a:cubicBezTo>
                    <a:cubicBezTo>
                      <a:pt x="29781" y="7491"/>
                      <a:pt x="38067" y="11205"/>
                      <a:pt x="38734" y="9681"/>
                    </a:cubicBezTo>
                    <a:cubicBezTo>
                      <a:pt x="39401" y="8157"/>
                      <a:pt x="32162" y="1395"/>
                      <a:pt x="19684" y="156"/>
                    </a:cubicBezTo>
                    <a:cubicBezTo>
                      <a:pt x="7207" y="-1082"/>
                      <a:pt x="-795" y="5395"/>
                      <a:pt x="63" y="682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2" name="Forme libre : forme 82">
                <a:extLst>
                  <a:ext uri="{FF2B5EF4-FFF2-40B4-BE49-F238E27FC236}">
                    <a16:creationId xmlns:a16="http://schemas.microsoft.com/office/drawing/2014/main" id="{0A0631BB-B87D-41EA-C296-517851F904E7}"/>
                  </a:ext>
                </a:extLst>
              </p:cNvPr>
              <p:cNvSpPr/>
              <p:nvPr/>
            </p:nvSpPr>
            <p:spPr>
              <a:xfrm>
                <a:off x="10442625" y="4863982"/>
                <a:ext cx="186594" cy="37623"/>
              </a:xfrm>
              <a:custGeom>
                <a:avLst/>
                <a:gdLst>
                  <a:gd name="connsiteX0" fmla="*/ 0 w 186594"/>
                  <a:gd name="connsiteY0" fmla="*/ 0 h 37623"/>
                  <a:gd name="connsiteX1" fmla="*/ 381 w 186594"/>
                  <a:gd name="connsiteY1" fmla="*/ 34576 h 37623"/>
                  <a:gd name="connsiteX2" fmla="*/ 185547 w 186594"/>
                  <a:gd name="connsiteY2" fmla="*/ 37624 h 37623"/>
                  <a:gd name="connsiteX3" fmla="*/ 186594 w 186594"/>
                  <a:gd name="connsiteY3" fmla="*/ 6477 h 37623"/>
                  <a:gd name="connsiteX4" fmla="*/ 0 w 186594"/>
                  <a:gd name="connsiteY4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94" h="37623">
                    <a:moveTo>
                      <a:pt x="0" y="0"/>
                    </a:moveTo>
                    <a:lnTo>
                      <a:pt x="381" y="34576"/>
                    </a:lnTo>
                    <a:lnTo>
                      <a:pt x="185547" y="37624"/>
                    </a:lnTo>
                    <a:lnTo>
                      <a:pt x="186594" y="6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3" name="Forme libre : forme 83">
                <a:extLst>
                  <a:ext uri="{FF2B5EF4-FFF2-40B4-BE49-F238E27FC236}">
                    <a16:creationId xmlns:a16="http://schemas.microsoft.com/office/drawing/2014/main" id="{CD759285-C1B4-E8EA-CAD8-1719D87526C8}"/>
                  </a:ext>
                </a:extLst>
              </p:cNvPr>
              <p:cNvSpPr/>
              <p:nvPr/>
            </p:nvSpPr>
            <p:spPr>
              <a:xfrm>
                <a:off x="10442910" y="4904929"/>
                <a:ext cx="57913" cy="30517"/>
              </a:xfrm>
              <a:custGeom>
                <a:avLst/>
                <a:gdLst>
                  <a:gd name="connsiteX0" fmla="*/ 0 w 57913"/>
                  <a:gd name="connsiteY0" fmla="*/ 29252 h 30517"/>
                  <a:gd name="connsiteX1" fmla="*/ 19050 w 57913"/>
                  <a:gd name="connsiteY1" fmla="*/ 29252 h 30517"/>
                  <a:gd name="connsiteX2" fmla="*/ 38958 w 57913"/>
                  <a:gd name="connsiteY2" fmla="*/ 23632 h 30517"/>
                  <a:gd name="connsiteX3" fmla="*/ 49911 w 57913"/>
                  <a:gd name="connsiteY3" fmla="*/ 18203 h 30517"/>
                  <a:gd name="connsiteX4" fmla="*/ 55722 w 57913"/>
                  <a:gd name="connsiteY4" fmla="*/ 13917 h 30517"/>
                  <a:gd name="connsiteX5" fmla="*/ 56865 w 57913"/>
                  <a:gd name="connsiteY5" fmla="*/ 4392 h 30517"/>
                  <a:gd name="connsiteX6" fmla="*/ 48863 w 57913"/>
                  <a:gd name="connsiteY6" fmla="*/ 10 h 30517"/>
                  <a:gd name="connsiteX7" fmla="*/ 41815 w 57913"/>
                  <a:gd name="connsiteY7" fmla="*/ 772 h 30517"/>
                  <a:gd name="connsiteX8" fmla="*/ 30004 w 57913"/>
                  <a:gd name="connsiteY8" fmla="*/ 4487 h 30517"/>
                  <a:gd name="connsiteX9" fmla="*/ 12288 w 57913"/>
                  <a:gd name="connsiteY9" fmla="*/ 15536 h 30517"/>
                  <a:gd name="connsiteX10" fmla="*/ 762 w 57913"/>
                  <a:gd name="connsiteY10" fmla="*/ 30490 h 30517"/>
                  <a:gd name="connsiteX11" fmla="*/ 15050 w 57913"/>
                  <a:gd name="connsiteY11" fmla="*/ 19061 h 30517"/>
                  <a:gd name="connsiteX12" fmla="*/ 32195 w 57913"/>
                  <a:gd name="connsiteY12" fmla="*/ 10012 h 30517"/>
                  <a:gd name="connsiteX13" fmla="*/ 43053 w 57913"/>
                  <a:gd name="connsiteY13" fmla="*/ 6964 h 30517"/>
                  <a:gd name="connsiteX14" fmla="*/ 51435 w 57913"/>
                  <a:gd name="connsiteY14" fmla="*/ 7821 h 30517"/>
                  <a:gd name="connsiteX15" fmla="*/ 51435 w 57913"/>
                  <a:gd name="connsiteY15" fmla="*/ 9916 h 30517"/>
                  <a:gd name="connsiteX16" fmla="*/ 47149 w 57913"/>
                  <a:gd name="connsiteY16" fmla="*/ 13060 h 30517"/>
                  <a:gd name="connsiteX17" fmla="*/ 18574 w 57913"/>
                  <a:gd name="connsiteY17" fmla="*/ 25061 h 30517"/>
                  <a:gd name="connsiteX18" fmla="*/ 0 w 57913"/>
                  <a:gd name="connsiteY18" fmla="*/ 29252 h 3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913" h="30517">
                    <a:moveTo>
                      <a:pt x="0" y="29252"/>
                    </a:moveTo>
                    <a:cubicBezTo>
                      <a:pt x="6238" y="30939"/>
                      <a:pt x="12812" y="30939"/>
                      <a:pt x="19050" y="29252"/>
                    </a:cubicBezTo>
                    <a:cubicBezTo>
                      <a:pt x="25894" y="28219"/>
                      <a:pt x="32582" y="26331"/>
                      <a:pt x="38958" y="23632"/>
                    </a:cubicBezTo>
                    <a:cubicBezTo>
                      <a:pt x="42754" y="22132"/>
                      <a:pt x="46418" y="20316"/>
                      <a:pt x="49911" y="18203"/>
                    </a:cubicBezTo>
                    <a:cubicBezTo>
                      <a:pt x="52070" y="17103"/>
                      <a:pt x="54033" y="15654"/>
                      <a:pt x="55722" y="13917"/>
                    </a:cubicBezTo>
                    <a:cubicBezTo>
                      <a:pt x="58145" y="11333"/>
                      <a:pt x="58608" y="7475"/>
                      <a:pt x="56865" y="4392"/>
                    </a:cubicBezTo>
                    <a:cubicBezTo>
                      <a:pt x="55058" y="1729"/>
                      <a:pt x="52080" y="99"/>
                      <a:pt x="48863" y="10"/>
                    </a:cubicBezTo>
                    <a:cubicBezTo>
                      <a:pt x="46490" y="-56"/>
                      <a:pt x="44119" y="200"/>
                      <a:pt x="41815" y="772"/>
                    </a:cubicBezTo>
                    <a:cubicBezTo>
                      <a:pt x="37778" y="1666"/>
                      <a:pt x="33826" y="2909"/>
                      <a:pt x="30004" y="4487"/>
                    </a:cubicBezTo>
                    <a:cubicBezTo>
                      <a:pt x="23560" y="7227"/>
                      <a:pt x="17583" y="10954"/>
                      <a:pt x="12288" y="15536"/>
                    </a:cubicBezTo>
                    <a:cubicBezTo>
                      <a:pt x="3334" y="23347"/>
                      <a:pt x="191" y="30205"/>
                      <a:pt x="762" y="30490"/>
                    </a:cubicBezTo>
                    <a:cubicBezTo>
                      <a:pt x="1334" y="30776"/>
                      <a:pt x="6001" y="25538"/>
                      <a:pt x="15050" y="19061"/>
                    </a:cubicBezTo>
                    <a:cubicBezTo>
                      <a:pt x="20353" y="15321"/>
                      <a:pt x="26115" y="12280"/>
                      <a:pt x="32195" y="10012"/>
                    </a:cubicBezTo>
                    <a:cubicBezTo>
                      <a:pt x="35729" y="8714"/>
                      <a:pt x="39360" y="7695"/>
                      <a:pt x="43053" y="6964"/>
                    </a:cubicBezTo>
                    <a:cubicBezTo>
                      <a:pt x="47054" y="6011"/>
                      <a:pt x="50483" y="6106"/>
                      <a:pt x="51435" y="7821"/>
                    </a:cubicBezTo>
                    <a:cubicBezTo>
                      <a:pt x="52388" y="9536"/>
                      <a:pt x="51435" y="8773"/>
                      <a:pt x="51435" y="9916"/>
                    </a:cubicBezTo>
                    <a:cubicBezTo>
                      <a:pt x="50210" y="11216"/>
                      <a:pt x="48757" y="12282"/>
                      <a:pt x="47149" y="13060"/>
                    </a:cubicBezTo>
                    <a:cubicBezTo>
                      <a:pt x="38338" y="18584"/>
                      <a:pt x="28687" y="22638"/>
                      <a:pt x="18574" y="25061"/>
                    </a:cubicBezTo>
                    <a:cubicBezTo>
                      <a:pt x="12284" y="25979"/>
                      <a:pt x="6075" y="27380"/>
                      <a:pt x="0" y="2925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4" name="Forme libre : forme 84">
                <a:extLst>
                  <a:ext uri="{FF2B5EF4-FFF2-40B4-BE49-F238E27FC236}">
                    <a16:creationId xmlns:a16="http://schemas.microsoft.com/office/drawing/2014/main" id="{4E6C75DE-0804-6F02-8753-9CC12DCF7E3A}"/>
                  </a:ext>
                </a:extLst>
              </p:cNvPr>
              <p:cNvSpPr/>
              <p:nvPr/>
            </p:nvSpPr>
            <p:spPr>
              <a:xfrm>
                <a:off x="10421366" y="4876936"/>
                <a:ext cx="29127" cy="59912"/>
              </a:xfrm>
              <a:custGeom>
                <a:avLst/>
                <a:gdLst>
                  <a:gd name="connsiteX0" fmla="*/ 23545 w 29127"/>
                  <a:gd name="connsiteY0" fmla="*/ 59912 h 59912"/>
                  <a:gd name="connsiteX1" fmla="*/ 28974 w 29127"/>
                  <a:gd name="connsiteY1" fmla="*/ 41815 h 59912"/>
                  <a:gd name="connsiteX2" fmla="*/ 26879 w 29127"/>
                  <a:gd name="connsiteY2" fmla="*/ 21050 h 59912"/>
                  <a:gd name="connsiteX3" fmla="*/ 22402 w 29127"/>
                  <a:gd name="connsiteY3" fmla="*/ 9525 h 59912"/>
                  <a:gd name="connsiteX4" fmla="*/ 10591 w 29127"/>
                  <a:gd name="connsiteY4" fmla="*/ 0 h 59912"/>
                  <a:gd name="connsiteX5" fmla="*/ 2590 w 29127"/>
                  <a:gd name="connsiteY5" fmla="*/ 5048 h 59912"/>
                  <a:gd name="connsiteX6" fmla="*/ 495 w 29127"/>
                  <a:gd name="connsiteY6" fmla="*/ 11906 h 59912"/>
                  <a:gd name="connsiteX7" fmla="*/ 495 w 29127"/>
                  <a:gd name="connsiteY7" fmla="*/ 24575 h 59912"/>
                  <a:gd name="connsiteX8" fmla="*/ 8115 w 29127"/>
                  <a:gd name="connsiteY8" fmla="*/ 44291 h 59912"/>
                  <a:gd name="connsiteX9" fmla="*/ 22973 w 29127"/>
                  <a:gd name="connsiteY9" fmla="*/ 56007 h 59912"/>
                  <a:gd name="connsiteX10" fmla="*/ 11924 w 29127"/>
                  <a:gd name="connsiteY10" fmla="*/ 41910 h 59912"/>
                  <a:gd name="connsiteX11" fmla="*/ 6400 w 29127"/>
                  <a:gd name="connsiteY11" fmla="*/ 24003 h 59912"/>
                  <a:gd name="connsiteX12" fmla="*/ 7067 w 29127"/>
                  <a:gd name="connsiteY12" fmla="*/ 13144 h 59912"/>
                  <a:gd name="connsiteX13" fmla="*/ 10781 w 29127"/>
                  <a:gd name="connsiteY13" fmla="*/ 6382 h 59912"/>
                  <a:gd name="connsiteX14" fmla="*/ 17258 w 29127"/>
                  <a:gd name="connsiteY14" fmla="*/ 12668 h 59912"/>
                  <a:gd name="connsiteX15" fmla="*/ 21640 w 29127"/>
                  <a:gd name="connsiteY15" fmla="*/ 23051 h 59912"/>
                  <a:gd name="connsiteX16" fmla="*/ 24784 w 29127"/>
                  <a:gd name="connsiteY16" fmla="*/ 42101 h 59912"/>
                  <a:gd name="connsiteX17" fmla="*/ 23545 w 29127"/>
                  <a:gd name="connsiteY17" fmla="*/ 59912 h 5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127" h="59912">
                    <a:moveTo>
                      <a:pt x="23545" y="59912"/>
                    </a:moveTo>
                    <a:cubicBezTo>
                      <a:pt x="27226" y="54607"/>
                      <a:pt x="29127" y="48270"/>
                      <a:pt x="28974" y="41815"/>
                    </a:cubicBezTo>
                    <a:cubicBezTo>
                      <a:pt x="29470" y="34824"/>
                      <a:pt x="28762" y="27801"/>
                      <a:pt x="26879" y="21050"/>
                    </a:cubicBezTo>
                    <a:cubicBezTo>
                      <a:pt x="25808" y="17058"/>
                      <a:pt x="24307" y="13194"/>
                      <a:pt x="22402" y="9525"/>
                    </a:cubicBezTo>
                    <a:cubicBezTo>
                      <a:pt x="20422" y="4489"/>
                      <a:pt x="15933" y="869"/>
                      <a:pt x="10591" y="0"/>
                    </a:cubicBezTo>
                    <a:cubicBezTo>
                      <a:pt x="7167" y="-25"/>
                      <a:pt x="4042" y="1947"/>
                      <a:pt x="2590" y="5048"/>
                    </a:cubicBezTo>
                    <a:cubicBezTo>
                      <a:pt x="1542" y="7213"/>
                      <a:pt x="836" y="9526"/>
                      <a:pt x="495" y="11906"/>
                    </a:cubicBezTo>
                    <a:cubicBezTo>
                      <a:pt x="-165" y="16103"/>
                      <a:pt x="-165" y="20378"/>
                      <a:pt x="495" y="24575"/>
                    </a:cubicBezTo>
                    <a:cubicBezTo>
                      <a:pt x="1365" y="31676"/>
                      <a:pt x="3983" y="38451"/>
                      <a:pt x="8115" y="44291"/>
                    </a:cubicBezTo>
                    <a:cubicBezTo>
                      <a:pt x="15163" y="53816"/>
                      <a:pt x="22782" y="56674"/>
                      <a:pt x="22973" y="56007"/>
                    </a:cubicBezTo>
                    <a:cubicBezTo>
                      <a:pt x="23164" y="55340"/>
                      <a:pt x="17258" y="51435"/>
                      <a:pt x="11924" y="41910"/>
                    </a:cubicBezTo>
                    <a:cubicBezTo>
                      <a:pt x="8821" y="36406"/>
                      <a:pt x="6938" y="30299"/>
                      <a:pt x="6400" y="24003"/>
                    </a:cubicBezTo>
                    <a:cubicBezTo>
                      <a:pt x="6102" y="20371"/>
                      <a:pt x="6326" y="16713"/>
                      <a:pt x="7067" y="13144"/>
                    </a:cubicBezTo>
                    <a:cubicBezTo>
                      <a:pt x="7733" y="9144"/>
                      <a:pt x="9257" y="5906"/>
                      <a:pt x="10781" y="6382"/>
                    </a:cubicBezTo>
                    <a:cubicBezTo>
                      <a:pt x="12305" y="6858"/>
                      <a:pt x="15734" y="9525"/>
                      <a:pt x="17258" y="12668"/>
                    </a:cubicBezTo>
                    <a:cubicBezTo>
                      <a:pt x="19000" y="16004"/>
                      <a:pt x="20465" y="19476"/>
                      <a:pt x="21640" y="23051"/>
                    </a:cubicBezTo>
                    <a:cubicBezTo>
                      <a:pt x="23607" y="29214"/>
                      <a:pt x="24666" y="35632"/>
                      <a:pt x="24784" y="42101"/>
                    </a:cubicBezTo>
                    <a:cubicBezTo>
                      <a:pt x="25068" y="52769"/>
                      <a:pt x="22878" y="59627"/>
                      <a:pt x="23545" y="599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5" name="Forme libre : forme 85">
                <a:extLst>
                  <a:ext uri="{FF2B5EF4-FFF2-40B4-BE49-F238E27FC236}">
                    <a16:creationId xmlns:a16="http://schemas.microsoft.com/office/drawing/2014/main" id="{32B45A61-24B5-3DED-A919-5E1F18B8B583}"/>
                  </a:ext>
                </a:extLst>
              </p:cNvPr>
              <p:cNvSpPr/>
              <p:nvPr/>
            </p:nvSpPr>
            <p:spPr>
              <a:xfrm>
                <a:off x="11074989" y="4392018"/>
                <a:ext cx="354996" cy="478440"/>
              </a:xfrm>
              <a:custGeom>
                <a:avLst/>
                <a:gdLst>
                  <a:gd name="connsiteX0" fmla="*/ 0 w 354996"/>
                  <a:gd name="connsiteY0" fmla="*/ 164116 h 478440"/>
                  <a:gd name="connsiteX1" fmla="*/ 172402 w 354996"/>
                  <a:gd name="connsiteY1" fmla="*/ 253555 h 478440"/>
                  <a:gd name="connsiteX2" fmla="*/ 169640 w 354996"/>
                  <a:gd name="connsiteY2" fmla="*/ 478441 h 478440"/>
                  <a:gd name="connsiteX3" fmla="*/ 354996 w 354996"/>
                  <a:gd name="connsiteY3" fmla="*/ 150400 h 478440"/>
                  <a:gd name="connsiteX4" fmla="*/ 92107 w 354996"/>
                  <a:gd name="connsiteY4" fmla="*/ 0 h 478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96" h="478440">
                    <a:moveTo>
                      <a:pt x="0" y="164116"/>
                    </a:moveTo>
                    <a:lnTo>
                      <a:pt x="172402" y="253555"/>
                    </a:lnTo>
                    <a:cubicBezTo>
                      <a:pt x="172402" y="253555"/>
                      <a:pt x="139351" y="458819"/>
                      <a:pt x="169640" y="478441"/>
                    </a:cubicBezTo>
                    <a:lnTo>
                      <a:pt x="354996" y="150400"/>
                    </a:lnTo>
                    <a:lnTo>
                      <a:pt x="92107" y="0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6" name="Forme libre : forme 86">
                <a:extLst>
                  <a:ext uri="{FF2B5EF4-FFF2-40B4-BE49-F238E27FC236}">
                    <a16:creationId xmlns:a16="http://schemas.microsoft.com/office/drawing/2014/main" id="{157F007B-1F2A-AE63-7352-3A1568527010}"/>
                  </a:ext>
                </a:extLst>
              </p:cNvPr>
              <p:cNvSpPr/>
              <p:nvPr/>
            </p:nvSpPr>
            <p:spPr>
              <a:xfrm>
                <a:off x="11286498" y="4531528"/>
                <a:ext cx="28952" cy="28446"/>
              </a:xfrm>
              <a:custGeom>
                <a:avLst/>
                <a:gdLst>
                  <a:gd name="connsiteX0" fmla="*/ 3947 w 28952"/>
                  <a:gd name="connsiteY0" fmla="*/ 4223 h 28446"/>
                  <a:gd name="connsiteX1" fmla="*/ 24521 w 28952"/>
                  <a:gd name="connsiteY1" fmla="*/ 3652 h 28446"/>
                  <a:gd name="connsiteX2" fmla="*/ 25283 w 28952"/>
                  <a:gd name="connsiteY2" fmla="*/ 23940 h 28446"/>
                  <a:gd name="connsiteX3" fmla="*/ 3565 w 28952"/>
                  <a:gd name="connsiteY3" fmla="*/ 24511 h 28446"/>
                  <a:gd name="connsiteX4" fmla="*/ 5089 w 28952"/>
                  <a:gd name="connsiteY4" fmla="*/ 3270 h 28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52" h="28446">
                    <a:moveTo>
                      <a:pt x="3947" y="4223"/>
                    </a:moveTo>
                    <a:cubicBezTo>
                      <a:pt x="9658" y="-1181"/>
                      <a:pt x="18519" y="-1428"/>
                      <a:pt x="24521" y="3652"/>
                    </a:cubicBezTo>
                    <a:cubicBezTo>
                      <a:pt x="30122" y="9139"/>
                      <a:pt x="30457" y="18048"/>
                      <a:pt x="25283" y="23940"/>
                    </a:cubicBezTo>
                    <a:cubicBezTo>
                      <a:pt x="19283" y="29723"/>
                      <a:pt x="9862" y="29971"/>
                      <a:pt x="3565" y="24511"/>
                    </a:cubicBezTo>
                    <a:cubicBezTo>
                      <a:pt x="-1727" y="18175"/>
                      <a:pt x="-1053" y="8786"/>
                      <a:pt x="5089" y="327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7" name="Forme libre : forme 87">
                <a:extLst>
                  <a:ext uri="{FF2B5EF4-FFF2-40B4-BE49-F238E27FC236}">
                    <a16:creationId xmlns:a16="http://schemas.microsoft.com/office/drawing/2014/main" id="{A3F0B7B8-8DDF-C9C9-754C-473F7742E8E3}"/>
                  </a:ext>
                </a:extLst>
              </p:cNvPr>
              <p:cNvSpPr/>
              <p:nvPr/>
            </p:nvSpPr>
            <p:spPr>
              <a:xfrm>
                <a:off x="11235366" y="4528321"/>
                <a:ext cx="194619" cy="342138"/>
              </a:xfrm>
              <a:custGeom>
                <a:avLst/>
                <a:gdLst>
                  <a:gd name="connsiteX0" fmla="*/ 194619 w 194619"/>
                  <a:gd name="connsiteY0" fmla="*/ 14097 h 342138"/>
                  <a:gd name="connsiteX1" fmla="*/ 167569 w 194619"/>
                  <a:gd name="connsiteY1" fmla="*/ 0 h 342138"/>
                  <a:gd name="connsiteX2" fmla="*/ 119 w 194619"/>
                  <a:gd name="connsiteY2" fmla="*/ 319754 h 342138"/>
                  <a:gd name="connsiteX3" fmla="*/ 9644 w 194619"/>
                  <a:gd name="connsiteY3" fmla="*/ 342138 h 34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619" h="342138">
                    <a:moveTo>
                      <a:pt x="194619" y="14097"/>
                    </a:moveTo>
                    <a:lnTo>
                      <a:pt x="167569" y="0"/>
                    </a:lnTo>
                    <a:lnTo>
                      <a:pt x="119" y="319754"/>
                    </a:lnTo>
                    <a:cubicBezTo>
                      <a:pt x="119" y="319754"/>
                      <a:pt x="-1786" y="337947"/>
                      <a:pt x="9644" y="3421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8" name="Forme libre : forme 88">
                <a:extLst>
                  <a:ext uri="{FF2B5EF4-FFF2-40B4-BE49-F238E27FC236}">
                    <a16:creationId xmlns:a16="http://schemas.microsoft.com/office/drawing/2014/main" id="{C88F281A-1A90-DA89-F5CE-FAA887D82015}"/>
                  </a:ext>
                </a:extLst>
              </p:cNvPr>
              <p:cNvSpPr/>
              <p:nvPr/>
            </p:nvSpPr>
            <p:spPr>
              <a:xfrm>
                <a:off x="11242333" y="4628837"/>
                <a:ext cx="35919" cy="21279"/>
              </a:xfrm>
              <a:custGeom>
                <a:avLst/>
                <a:gdLst>
                  <a:gd name="connsiteX0" fmla="*/ 391 w 35919"/>
                  <a:gd name="connsiteY0" fmla="*/ 21213 h 21279"/>
                  <a:gd name="connsiteX1" fmla="*/ 16869 w 35919"/>
                  <a:gd name="connsiteY1" fmla="*/ 9497 h 21279"/>
                  <a:gd name="connsiteX2" fmla="*/ 35919 w 35919"/>
                  <a:gd name="connsiteY2" fmla="*/ 2259 h 21279"/>
                  <a:gd name="connsiteX3" fmla="*/ 14012 w 35919"/>
                  <a:gd name="connsiteY3" fmla="*/ 3783 h 21279"/>
                  <a:gd name="connsiteX4" fmla="*/ 391 w 35919"/>
                  <a:gd name="connsiteY4" fmla="*/ 21213 h 2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19" h="21279">
                    <a:moveTo>
                      <a:pt x="391" y="21213"/>
                    </a:moveTo>
                    <a:cubicBezTo>
                      <a:pt x="2010" y="22070"/>
                      <a:pt x="7249" y="14451"/>
                      <a:pt x="16869" y="9497"/>
                    </a:cubicBezTo>
                    <a:cubicBezTo>
                      <a:pt x="26490" y="4545"/>
                      <a:pt x="35919" y="4068"/>
                      <a:pt x="35919" y="2259"/>
                    </a:cubicBezTo>
                    <a:cubicBezTo>
                      <a:pt x="35919" y="449"/>
                      <a:pt x="25537" y="-2409"/>
                      <a:pt x="14012" y="3783"/>
                    </a:cubicBezTo>
                    <a:cubicBezTo>
                      <a:pt x="2486" y="9974"/>
                      <a:pt x="-1323" y="20642"/>
                      <a:pt x="391" y="212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9" name="Forme libre : forme 255">
                <a:extLst>
                  <a:ext uri="{FF2B5EF4-FFF2-40B4-BE49-F238E27FC236}">
                    <a16:creationId xmlns:a16="http://schemas.microsoft.com/office/drawing/2014/main" id="{C39F02F8-0002-57B6-7C96-23BCF0E661DF}"/>
                  </a:ext>
                </a:extLst>
              </p:cNvPr>
              <p:cNvSpPr/>
              <p:nvPr/>
            </p:nvSpPr>
            <p:spPr>
              <a:xfrm>
                <a:off x="11237261" y="4679839"/>
                <a:ext cx="37185" cy="12686"/>
              </a:xfrm>
              <a:custGeom>
                <a:avLst/>
                <a:gdLst>
                  <a:gd name="connsiteX0" fmla="*/ 225 w 37185"/>
                  <a:gd name="connsiteY0" fmla="*/ 12502 h 12686"/>
                  <a:gd name="connsiteX1" fmla="*/ 18037 w 37185"/>
                  <a:gd name="connsiteY1" fmla="*/ 6787 h 12686"/>
                  <a:gd name="connsiteX2" fmla="*/ 37087 w 37185"/>
                  <a:gd name="connsiteY2" fmla="*/ 6025 h 12686"/>
                  <a:gd name="connsiteX3" fmla="*/ 17179 w 37185"/>
                  <a:gd name="connsiteY3" fmla="*/ 501 h 12686"/>
                  <a:gd name="connsiteX4" fmla="*/ 225 w 37185"/>
                  <a:gd name="connsiteY4" fmla="*/ 12502 h 1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85" h="12686">
                    <a:moveTo>
                      <a:pt x="225" y="12502"/>
                    </a:moveTo>
                    <a:cubicBezTo>
                      <a:pt x="1558" y="13741"/>
                      <a:pt x="8226" y="8407"/>
                      <a:pt x="18037" y="6787"/>
                    </a:cubicBezTo>
                    <a:cubicBezTo>
                      <a:pt x="27847" y="5168"/>
                      <a:pt x="35944" y="7644"/>
                      <a:pt x="37087" y="6025"/>
                    </a:cubicBezTo>
                    <a:cubicBezTo>
                      <a:pt x="38230" y="4406"/>
                      <a:pt x="29371" y="-1785"/>
                      <a:pt x="17179" y="501"/>
                    </a:cubicBezTo>
                    <a:cubicBezTo>
                      <a:pt x="4987" y="2787"/>
                      <a:pt x="-1299" y="11645"/>
                      <a:pt x="225" y="125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0" name="Forme libre : forme 256">
                <a:extLst>
                  <a:ext uri="{FF2B5EF4-FFF2-40B4-BE49-F238E27FC236}">
                    <a16:creationId xmlns:a16="http://schemas.microsoft.com/office/drawing/2014/main" id="{05F2573A-C5C9-36EB-5762-E23BE2623D87}"/>
                  </a:ext>
                </a:extLst>
              </p:cNvPr>
              <p:cNvSpPr/>
              <p:nvPr/>
            </p:nvSpPr>
            <p:spPr>
              <a:xfrm>
                <a:off x="11232977" y="4726256"/>
                <a:ext cx="34734" cy="9312"/>
              </a:xfrm>
              <a:custGeom>
                <a:avLst/>
                <a:gdLst>
                  <a:gd name="connsiteX0" fmla="*/ 34608 w 34734"/>
                  <a:gd name="connsiteY0" fmla="*/ 8948 h 9312"/>
                  <a:gd name="connsiteX1" fmla="*/ 17939 w 34734"/>
                  <a:gd name="connsiteY1" fmla="*/ 90 h 9312"/>
                  <a:gd name="connsiteX2" fmla="*/ 128 w 34734"/>
                  <a:gd name="connsiteY2" fmla="*/ 6186 h 9312"/>
                  <a:gd name="connsiteX3" fmla="*/ 17463 w 34734"/>
                  <a:gd name="connsiteY3" fmla="*/ 6186 h 9312"/>
                  <a:gd name="connsiteX4" fmla="*/ 34608 w 34734"/>
                  <a:gd name="connsiteY4" fmla="*/ 8948 h 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34" h="9312">
                    <a:moveTo>
                      <a:pt x="34608" y="8948"/>
                    </a:moveTo>
                    <a:cubicBezTo>
                      <a:pt x="35751" y="7710"/>
                      <a:pt x="29083" y="947"/>
                      <a:pt x="17939" y="90"/>
                    </a:cubicBezTo>
                    <a:cubicBezTo>
                      <a:pt x="6795" y="-767"/>
                      <a:pt x="-1111" y="4757"/>
                      <a:pt x="128" y="6186"/>
                    </a:cubicBezTo>
                    <a:cubicBezTo>
                      <a:pt x="1366" y="7614"/>
                      <a:pt x="8319" y="5614"/>
                      <a:pt x="17463" y="6186"/>
                    </a:cubicBezTo>
                    <a:cubicBezTo>
                      <a:pt x="26607" y="6757"/>
                      <a:pt x="33561" y="10472"/>
                      <a:pt x="34608" y="894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1" name="Forme libre : forme 257">
                <a:extLst>
                  <a:ext uri="{FF2B5EF4-FFF2-40B4-BE49-F238E27FC236}">
                    <a16:creationId xmlns:a16="http://schemas.microsoft.com/office/drawing/2014/main" id="{E3D81A08-0368-15CF-11F5-070E9201CA23}"/>
                  </a:ext>
                </a:extLst>
              </p:cNvPr>
              <p:cNvSpPr/>
              <p:nvPr/>
            </p:nvSpPr>
            <p:spPr>
              <a:xfrm>
                <a:off x="11204453" y="4591863"/>
                <a:ext cx="22454" cy="33327"/>
              </a:xfrm>
              <a:custGeom>
                <a:avLst/>
                <a:gdLst>
                  <a:gd name="connsiteX0" fmla="*/ 1220 w 22454"/>
                  <a:gd name="connsiteY0" fmla="*/ 33327 h 33327"/>
                  <a:gd name="connsiteX1" fmla="*/ 10745 w 22454"/>
                  <a:gd name="connsiteY1" fmla="*/ 16182 h 33327"/>
                  <a:gd name="connsiteX2" fmla="*/ 22365 w 22454"/>
                  <a:gd name="connsiteY2" fmla="*/ 370 h 33327"/>
                  <a:gd name="connsiteX3" fmla="*/ 5315 w 22454"/>
                  <a:gd name="connsiteY3" fmla="*/ 12658 h 33327"/>
                  <a:gd name="connsiteX4" fmla="*/ 1220 w 22454"/>
                  <a:gd name="connsiteY4" fmla="*/ 33327 h 3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4" h="33327">
                    <a:moveTo>
                      <a:pt x="1220" y="33327"/>
                    </a:moveTo>
                    <a:cubicBezTo>
                      <a:pt x="3029" y="33327"/>
                      <a:pt x="5030" y="24850"/>
                      <a:pt x="10745" y="16182"/>
                    </a:cubicBezTo>
                    <a:cubicBezTo>
                      <a:pt x="16459" y="7514"/>
                      <a:pt x="23318" y="1990"/>
                      <a:pt x="22365" y="370"/>
                    </a:cubicBezTo>
                    <a:cubicBezTo>
                      <a:pt x="21412" y="-1249"/>
                      <a:pt x="11983" y="2371"/>
                      <a:pt x="5315" y="12658"/>
                    </a:cubicBezTo>
                    <a:cubicBezTo>
                      <a:pt x="-1352" y="22944"/>
                      <a:pt x="-495" y="33422"/>
                      <a:pt x="1220" y="3332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2" name="Forme libre : forme 258">
                <a:extLst>
                  <a:ext uri="{FF2B5EF4-FFF2-40B4-BE49-F238E27FC236}">
                    <a16:creationId xmlns:a16="http://schemas.microsoft.com/office/drawing/2014/main" id="{6FAB9415-B427-764F-76FA-DDA3F3B30C8E}"/>
                  </a:ext>
                </a:extLst>
              </p:cNvPr>
              <p:cNvSpPr/>
              <p:nvPr/>
            </p:nvSpPr>
            <p:spPr>
              <a:xfrm>
                <a:off x="11109184" y="4412211"/>
                <a:ext cx="120300" cy="177546"/>
              </a:xfrm>
              <a:custGeom>
                <a:avLst/>
                <a:gdLst>
                  <a:gd name="connsiteX0" fmla="*/ 0 w 120300"/>
                  <a:gd name="connsiteY0" fmla="*/ 161544 h 177546"/>
                  <a:gd name="connsiteX1" fmla="*/ 30671 w 120300"/>
                  <a:gd name="connsiteY1" fmla="*/ 177546 h 177546"/>
                  <a:gd name="connsiteX2" fmla="*/ 120301 w 120300"/>
                  <a:gd name="connsiteY2" fmla="*/ 15526 h 177546"/>
                  <a:gd name="connsiteX3" fmla="*/ 93250 w 120300"/>
                  <a:gd name="connsiteY3" fmla="*/ 0 h 177546"/>
                  <a:gd name="connsiteX4" fmla="*/ 0 w 120300"/>
                  <a:gd name="connsiteY4" fmla="*/ 161544 h 17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300" h="177546">
                    <a:moveTo>
                      <a:pt x="0" y="161544"/>
                    </a:moveTo>
                    <a:lnTo>
                      <a:pt x="30671" y="177546"/>
                    </a:lnTo>
                    <a:lnTo>
                      <a:pt x="120301" y="15526"/>
                    </a:lnTo>
                    <a:lnTo>
                      <a:pt x="93250" y="0"/>
                    </a:lnTo>
                    <a:lnTo>
                      <a:pt x="0" y="16154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3" name="Forme libre : forme 259">
                <a:extLst>
                  <a:ext uri="{FF2B5EF4-FFF2-40B4-BE49-F238E27FC236}">
                    <a16:creationId xmlns:a16="http://schemas.microsoft.com/office/drawing/2014/main" id="{6F7C0CA5-89F3-E515-620F-7D41FB3FCEF3}"/>
                  </a:ext>
                </a:extLst>
              </p:cNvPr>
              <p:cNvSpPr/>
              <p:nvPr/>
            </p:nvSpPr>
            <p:spPr>
              <a:xfrm>
                <a:off x="11163106" y="4544884"/>
                <a:ext cx="22211" cy="61732"/>
              </a:xfrm>
              <a:custGeom>
                <a:avLst/>
                <a:gdLst>
                  <a:gd name="connsiteX0" fmla="*/ 8086 w 22211"/>
                  <a:gd name="connsiteY0" fmla="*/ 61637 h 61732"/>
                  <a:gd name="connsiteX1" fmla="*/ 17611 w 22211"/>
                  <a:gd name="connsiteY1" fmla="*/ 45159 h 61732"/>
                  <a:gd name="connsiteX2" fmla="*/ 21993 w 22211"/>
                  <a:gd name="connsiteY2" fmla="*/ 24966 h 61732"/>
                  <a:gd name="connsiteX3" fmla="*/ 21993 w 22211"/>
                  <a:gd name="connsiteY3" fmla="*/ 12679 h 61732"/>
                  <a:gd name="connsiteX4" fmla="*/ 20945 w 22211"/>
                  <a:gd name="connsiteY4" fmla="*/ 5535 h 61732"/>
                  <a:gd name="connsiteX5" fmla="*/ 12849 w 22211"/>
                  <a:gd name="connsiteY5" fmla="*/ 11 h 61732"/>
                  <a:gd name="connsiteX6" fmla="*/ 5134 w 22211"/>
                  <a:gd name="connsiteY6" fmla="*/ 4964 h 61732"/>
                  <a:gd name="connsiteX7" fmla="*/ 2562 w 22211"/>
                  <a:gd name="connsiteY7" fmla="*/ 11631 h 61732"/>
                  <a:gd name="connsiteX8" fmla="*/ 276 w 22211"/>
                  <a:gd name="connsiteY8" fmla="*/ 23823 h 61732"/>
                  <a:gd name="connsiteX9" fmla="*/ 1705 w 22211"/>
                  <a:gd name="connsiteY9" fmla="*/ 44588 h 61732"/>
                  <a:gd name="connsiteX10" fmla="*/ 9515 w 22211"/>
                  <a:gd name="connsiteY10" fmla="*/ 61733 h 61732"/>
                  <a:gd name="connsiteX11" fmla="*/ 6085 w 22211"/>
                  <a:gd name="connsiteY11" fmla="*/ 43730 h 61732"/>
                  <a:gd name="connsiteX12" fmla="*/ 6085 w 22211"/>
                  <a:gd name="connsiteY12" fmla="*/ 24680 h 61732"/>
                  <a:gd name="connsiteX13" fmla="*/ 8467 w 22211"/>
                  <a:gd name="connsiteY13" fmla="*/ 13536 h 61732"/>
                  <a:gd name="connsiteX14" fmla="*/ 13229 w 22211"/>
                  <a:gd name="connsiteY14" fmla="*/ 6583 h 61732"/>
                  <a:gd name="connsiteX15" fmla="*/ 14849 w 22211"/>
                  <a:gd name="connsiteY15" fmla="*/ 8011 h 61732"/>
                  <a:gd name="connsiteX16" fmla="*/ 15611 w 22211"/>
                  <a:gd name="connsiteY16" fmla="*/ 13250 h 61732"/>
                  <a:gd name="connsiteX17" fmla="*/ 15611 w 22211"/>
                  <a:gd name="connsiteY17" fmla="*/ 24680 h 61732"/>
                  <a:gd name="connsiteX18" fmla="*/ 12658 w 22211"/>
                  <a:gd name="connsiteY18" fmla="*/ 43730 h 61732"/>
                  <a:gd name="connsiteX19" fmla="*/ 8086 w 22211"/>
                  <a:gd name="connsiteY19" fmla="*/ 61637 h 6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11" h="61732">
                    <a:moveTo>
                      <a:pt x="8086" y="61637"/>
                    </a:moveTo>
                    <a:cubicBezTo>
                      <a:pt x="8753" y="61637"/>
                      <a:pt x="13325" y="56208"/>
                      <a:pt x="17611" y="45159"/>
                    </a:cubicBezTo>
                    <a:cubicBezTo>
                      <a:pt x="19899" y="38635"/>
                      <a:pt x="21371" y="31852"/>
                      <a:pt x="21993" y="24966"/>
                    </a:cubicBezTo>
                    <a:cubicBezTo>
                      <a:pt x="22284" y="20876"/>
                      <a:pt x="22284" y="16770"/>
                      <a:pt x="21993" y="12679"/>
                    </a:cubicBezTo>
                    <a:cubicBezTo>
                      <a:pt x="22013" y="10258"/>
                      <a:pt x="21660" y="7848"/>
                      <a:pt x="20945" y="5535"/>
                    </a:cubicBezTo>
                    <a:cubicBezTo>
                      <a:pt x="19794" y="2084"/>
                      <a:pt x="16482" y="-176"/>
                      <a:pt x="12849" y="11"/>
                    </a:cubicBezTo>
                    <a:cubicBezTo>
                      <a:pt x="9638" y="347"/>
                      <a:pt x="6776" y="2184"/>
                      <a:pt x="5134" y="4964"/>
                    </a:cubicBezTo>
                    <a:cubicBezTo>
                      <a:pt x="3955" y="7048"/>
                      <a:pt x="3089" y="9295"/>
                      <a:pt x="2562" y="11631"/>
                    </a:cubicBezTo>
                    <a:cubicBezTo>
                      <a:pt x="1396" y="15609"/>
                      <a:pt x="631" y="19693"/>
                      <a:pt x="276" y="23823"/>
                    </a:cubicBezTo>
                    <a:cubicBezTo>
                      <a:pt x="-367" y="30777"/>
                      <a:pt x="115" y="37788"/>
                      <a:pt x="1705" y="44588"/>
                    </a:cubicBezTo>
                    <a:cubicBezTo>
                      <a:pt x="2494" y="50967"/>
                      <a:pt x="5220" y="56951"/>
                      <a:pt x="9515" y="61733"/>
                    </a:cubicBezTo>
                    <a:cubicBezTo>
                      <a:pt x="10467" y="61733"/>
                      <a:pt x="7514" y="54779"/>
                      <a:pt x="6085" y="43730"/>
                    </a:cubicBezTo>
                    <a:cubicBezTo>
                      <a:pt x="5288" y="37405"/>
                      <a:pt x="5288" y="31005"/>
                      <a:pt x="6085" y="24680"/>
                    </a:cubicBezTo>
                    <a:cubicBezTo>
                      <a:pt x="6578" y="20907"/>
                      <a:pt x="7375" y="17181"/>
                      <a:pt x="8467" y="13536"/>
                    </a:cubicBezTo>
                    <a:cubicBezTo>
                      <a:pt x="9515" y="9535"/>
                      <a:pt x="11134" y="6583"/>
                      <a:pt x="13229" y="6583"/>
                    </a:cubicBezTo>
                    <a:cubicBezTo>
                      <a:pt x="15325" y="6583"/>
                      <a:pt x="14277" y="6583"/>
                      <a:pt x="14849" y="8011"/>
                    </a:cubicBezTo>
                    <a:cubicBezTo>
                      <a:pt x="15345" y="9714"/>
                      <a:pt x="15602" y="11477"/>
                      <a:pt x="15611" y="13250"/>
                    </a:cubicBezTo>
                    <a:cubicBezTo>
                      <a:pt x="15848" y="17057"/>
                      <a:pt x="15848" y="20874"/>
                      <a:pt x="15611" y="24680"/>
                    </a:cubicBezTo>
                    <a:cubicBezTo>
                      <a:pt x="15176" y="31103"/>
                      <a:pt x="14188" y="37477"/>
                      <a:pt x="12658" y="43730"/>
                    </a:cubicBezTo>
                    <a:cubicBezTo>
                      <a:pt x="10732" y="49589"/>
                      <a:pt x="9204" y="55572"/>
                      <a:pt x="8086" y="616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4" name="Forme libre : forme 260">
                <a:extLst>
                  <a:ext uri="{FF2B5EF4-FFF2-40B4-BE49-F238E27FC236}">
                    <a16:creationId xmlns:a16="http://schemas.microsoft.com/office/drawing/2014/main" id="{DFAA7B8A-929E-D037-E474-7BFC41FF4D41}"/>
                  </a:ext>
                </a:extLst>
              </p:cNvPr>
              <p:cNvSpPr/>
              <p:nvPr/>
            </p:nvSpPr>
            <p:spPr>
              <a:xfrm>
                <a:off x="11114562" y="4582874"/>
                <a:ext cx="60206" cy="29770"/>
              </a:xfrm>
              <a:custGeom>
                <a:avLst/>
                <a:gdLst>
                  <a:gd name="connsiteX0" fmla="*/ 60154 w 60206"/>
                  <a:gd name="connsiteY0" fmla="*/ 22886 h 29770"/>
                  <a:gd name="connsiteX1" fmla="*/ 46724 w 60206"/>
                  <a:gd name="connsiteY1" fmla="*/ 9551 h 29770"/>
                  <a:gd name="connsiteX2" fmla="*/ 27674 w 60206"/>
                  <a:gd name="connsiteY2" fmla="*/ 1645 h 29770"/>
                  <a:gd name="connsiteX3" fmla="*/ 15291 w 60206"/>
                  <a:gd name="connsiteY3" fmla="*/ 121 h 29770"/>
                  <a:gd name="connsiteX4" fmla="*/ 1099 w 60206"/>
                  <a:gd name="connsiteY4" fmla="*/ 5931 h 29770"/>
                  <a:gd name="connsiteX5" fmla="*/ 1766 w 60206"/>
                  <a:gd name="connsiteY5" fmla="*/ 15456 h 29770"/>
                  <a:gd name="connsiteX6" fmla="*/ 6909 w 60206"/>
                  <a:gd name="connsiteY6" fmla="*/ 20600 h 29770"/>
                  <a:gd name="connsiteX7" fmla="*/ 17958 w 60206"/>
                  <a:gd name="connsiteY7" fmla="*/ 26886 h 29770"/>
                  <a:gd name="connsiteX8" fmla="*/ 38818 w 60206"/>
                  <a:gd name="connsiteY8" fmla="*/ 29458 h 29770"/>
                  <a:gd name="connsiteX9" fmla="*/ 56249 w 60206"/>
                  <a:gd name="connsiteY9" fmla="*/ 21743 h 29770"/>
                  <a:gd name="connsiteX10" fmla="*/ 38532 w 60206"/>
                  <a:gd name="connsiteY10" fmla="*/ 24886 h 29770"/>
                  <a:gd name="connsiteX11" fmla="*/ 20149 w 60206"/>
                  <a:gd name="connsiteY11" fmla="*/ 21362 h 29770"/>
                  <a:gd name="connsiteX12" fmla="*/ 10624 w 60206"/>
                  <a:gd name="connsiteY12" fmla="*/ 15742 h 29770"/>
                  <a:gd name="connsiteX13" fmla="*/ 6433 w 60206"/>
                  <a:gd name="connsiteY13" fmla="*/ 9265 h 29770"/>
                  <a:gd name="connsiteX14" fmla="*/ 15100 w 60206"/>
                  <a:gd name="connsiteY14" fmla="*/ 6503 h 29770"/>
                  <a:gd name="connsiteX15" fmla="*/ 26244 w 60206"/>
                  <a:gd name="connsiteY15" fmla="*/ 7455 h 29770"/>
                  <a:gd name="connsiteX16" fmla="*/ 44437 w 60206"/>
                  <a:gd name="connsiteY16" fmla="*/ 13551 h 29770"/>
                  <a:gd name="connsiteX17" fmla="*/ 60154 w 60206"/>
                  <a:gd name="connsiteY17" fmla="*/ 22886 h 2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0206" h="29770">
                    <a:moveTo>
                      <a:pt x="60154" y="22886"/>
                    </a:moveTo>
                    <a:cubicBezTo>
                      <a:pt x="60725" y="22409"/>
                      <a:pt x="56725" y="16028"/>
                      <a:pt x="46724" y="9551"/>
                    </a:cubicBezTo>
                    <a:cubicBezTo>
                      <a:pt x="40881" y="5831"/>
                      <a:pt x="34434" y="3156"/>
                      <a:pt x="27674" y="1645"/>
                    </a:cubicBezTo>
                    <a:cubicBezTo>
                      <a:pt x="23606" y="734"/>
                      <a:pt x="19459" y="223"/>
                      <a:pt x="15291" y="121"/>
                    </a:cubicBezTo>
                    <a:cubicBezTo>
                      <a:pt x="9870" y="-557"/>
                      <a:pt x="4488" y="1646"/>
                      <a:pt x="1099" y="5931"/>
                    </a:cubicBezTo>
                    <a:cubicBezTo>
                      <a:pt x="-580" y="8959"/>
                      <a:pt x="-318" y="12692"/>
                      <a:pt x="1766" y="15456"/>
                    </a:cubicBezTo>
                    <a:cubicBezTo>
                      <a:pt x="3207" y="17424"/>
                      <a:pt x="4942" y="19159"/>
                      <a:pt x="6909" y="20600"/>
                    </a:cubicBezTo>
                    <a:cubicBezTo>
                      <a:pt x="10259" y="23233"/>
                      <a:pt x="13983" y="25352"/>
                      <a:pt x="17958" y="26886"/>
                    </a:cubicBezTo>
                    <a:cubicBezTo>
                      <a:pt x="24600" y="29423"/>
                      <a:pt x="31759" y="30306"/>
                      <a:pt x="38818" y="29458"/>
                    </a:cubicBezTo>
                    <a:cubicBezTo>
                      <a:pt x="51010" y="27839"/>
                      <a:pt x="56630" y="22219"/>
                      <a:pt x="56249" y="21743"/>
                    </a:cubicBezTo>
                    <a:cubicBezTo>
                      <a:pt x="50413" y="23151"/>
                      <a:pt x="44496" y="24200"/>
                      <a:pt x="38532" y="24886"/>
                    </a:cubicBezTo>
                    <a:cubicBezTo>
                      <a:pt x="32218" y="25105"/>
                      <a:pt x="25935" y="23901"/>
                      <a:pt x="20149" y="21362"/>
                    </a:cubicBezTo>
                    <a:cubicBezTo>
                      <a:pt x="16718" y="19962"/>
                      <a:pt x="13509" y="18069"/>
                      <a:pt x="10624" y="15742"/>
                    </a:cubicBezTo>
                    <a:cubicBezTo>
                      <a:pt x="7385" y="13265"/>
                      <a:pt x="5385" y="10313"/>
                      <a:pt x="6433" y="9265"/>
                    </a:cubicBezTo>
                    <a:cubicBezTo>
                      <a:pt x="8778" y="7120"/>
                      <a:pt x="11946" y="6111"/>
                      <a:pt x="15100" y="6503"/>
                    </a:cubicBezTo>
                    <a:cubicBezTo>
                      <a:pt x="18834" y="6520"/>
                      <a:pt x="22561" y="6838"/>
                      <a:pt x="26244" y="7455"/>
                    </a:cubicBezTo>
                    <a:cubicBezTo>
                      <a:pt x="32566" y="8615"/>
                      <a:pt x="38692" y="10667"/>
                      <a:pt x="44437" y="13551"/>
                    </a:cubicBezTo>
                    <a:cubicBezTo>
                      <a:pt x="54248" y="18504"/>
                      <a:pt x="59392" y="23553"/>
                      <a:pt x="60154" y="228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5" name="Forme libre : forme 261">
                <a:extLst>
                  <a:ext uri="{FF2B5EF4-FFF2-40B4-BE49-F238E27FC236}">
                    <a16:creationId xmlns:a16="http://schemas.microsoft.com/office/drawing/2014/main" id="{B5FB9F48-5B04-DC09-70AC-462A00FB85D0}"/>
                  </a:ext>
                </a:extLst>
              </p:cNvPr>
              <p:cNvSpPr/>
              <p:nvPr/>
            </p:nvSpPr>
            <p:spPr>
              <a:xfrm>
                <a:off x="10325943" y="3391131"/>
                <a:ext cx="906398" cy="1498378"/>
              </a:xfrm>
              <a:custGeom>
                <a:avLst/>
                <a:gdLst>
                  <a:gd name="connsiteX0" fmla="*/ 423196 w 906398"/>
                  <a:gd name="connsiteY0" fmla="*/ 0 h 1498378"/>
                  <a:gd name="connsiteX1" fmla="*/ 457867 w 906398"/>
                  <a:gd name="connsiteY1" fmla="*/ 210598 h 1498378"/>
                  <a:gd name="connsiteX2" fmla="*/ 432530 w 906398"/>
                  <a:gd name="connsiteY2" fmla="*/ 326231 h 1498378"/>
                  <a:gd name="connsiteX3" fmla="*/ 396716 w 906398"/>
                  <a:gd name="connsiteY3" fmla="*/ 511112 h 1498378"/>
                  <a:gd name="connsiteX4" fmla="*/ 441865 w 906398"/>
                  <a:gd name="connsiteY4" fmla="*/ 641604 h 1498378"/>
                  <a:gd name="connsiteX5" fmla="*/ 906399 w 906398"/>
                  <a:gd name="connsiteY5" fmla="*/ 1018699 h 1498378"/>
                  <a:gd name="connsiteX6" fmla="*/ 790575 w 906398"/>
                  <a:gd name="connsiteY6" fmla="*/ 1232059 h 1498378"/>
                  <a:gd name="connsiteX7" fmla="*/ 340900 w 906398"/>
                  <a:gd name="connsiteY7" fmla="*/ 946785 h 1498378"/>
                  <a:gd name="connsiteX8" fmla="*/ 325184 w 906398"/>
                  <a:gd name="connsiteY8" fmla="*/ 1070610 h 1498378"/>
                  <a:gd name="connsiteX9" fmla="*/ 317945 w 906398"/>
                  <a:gd name="connsiteY9" fmla="*/ 1498378 h 1498378"/>
                  <a:gd name="connsiteX10" fmla="*/ 98870 w 906398"/>
                  <a:gd name="connsiteY10" fmla="*/ 1490758 h 1498378"/>
                  <a:gd name="connsiteX11" fmla="*/ 60770 w 906398"/>
                  <a:gd name="connsiteY11" fmla="*/ 764858 h 1498378"/>
                  <a:gd name="connsiteX12" fmla="*/ 0 w 906398"/>
                  <a:gd name="connsiteY12" fmla="*/ 11906 h 149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06398" h="1498378">
                    <a:moveTo>
                      <a:pt x="423196" y="0"/>
                    </a:moveTo>
                    <a:cubicBezTo>
                      <a:pt x="423196" y="0"/>
                      <a:pt x="466249" y="157353"/>
                      <a:pt x="457867" y="210598"/>
                    </a:cubicBezTo>
                    <a:cubicBezTo>
                      <a:pt x="455009" y="228600"/>
                      <a:pt x="441674" y="283750"/>
                      <a:pt x="432530" y="326231"/>
                    </a:cubicBezTo>
                    <a:cubicBezTo>
                      <a:pt x="416528" y="400241"/>
                      <a:pt x="401002" y="492633"/>
                      <a:pt x="396716" y="511112"/>
                    </a:cubicBezTo>
                    <a:lnTo>
                      <a:pt x="441865" y="641604"/>
                    </a:lnTo>
                    <a:lnTo>
                      <a:pt x="906399" y="1018699"/>
                    </a:lnTo>
                    <a:lnTo>
                      <a:pt x="790575" y="1232059"/>
                    </a:lnTo>
                    <a:lnTo>
                      <a:pt x="340900" y="946785"/>
                    </a:lnTo>
                    <a:lnTo>
                      <a:pt x="325184" y="1070610"/>
                    </a:lnTo>
                    <a:cubicBezTo>
                      <a:pt x="325184" y="1070610"/>
                      <a:pt x="329184" y="1358265"/>
                      <a:pt x="317945" y="1498378"/>
                    </a:cubicBezTo>
                    <a:lnTo>
                      <a:pt x="98870" y="1490758"/>
                    </a:lnTo>
                    <a:lnTo>
                      <a:pt x="60770" y="764858"/>
                    </a:lnTo>
                    <a:lnTo>
                      <a:pt x="0" y="1190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6" name="Forme libre : forme 262">
                <a:extLst>
                  <a:ext uri="{FF2B5EF4-FFF2-40B4-BE49-F238E27FC236}">
                    <a16:creationId xmlns:a16="http://schemas.microsoft.com/office/drawing/2014/main" id="{F00DCA73-5CCD-E971-76ED-4942781FFDFA}"/>
                  </a:ext>
                </a:extLst>
              </p:cNvPr>
              <p:cNvSpPr/>
              <p:nvPr/>
            </p:nvSpPr>
            <p:spPr>
              <a:xfrm>
                <a:off x="10651508" y="3631542"/>
                <a:ext cx="126206" cy="826103"/>
              </a:xfrm>
              <a:custGeom>
                <a:avLst/>
                <a:gdLst>
                  <a:gd name="connsiteX0" fmla="*/ 0 w 126206"/>
                  <a:gd name="connsiteY0" fmla="*/ 826103 h 826103"/>
                  <a:gd name="connsiteX1" fmla="*/ 571 w 126206"/>
                  <a:gd name="connsiteY1" fmla="*/ 824008 h 826103"/>
                  <a:gd name="connsiteX2" fmla="*/ 1524 w 126206"/>
                  <a:gd name="connsiteY2" fmla="*/ 817721 h 826103"/>
                  <a:gd name="connsiteX3" fmla="*/ 4667 w 126206"/>
                  <a:gd name="connsiteY3" fmla="*/ 793528 h 826103"/>
                  <a:gd name="connsiteX4" fmla="*/ 15145 w 126206"/>
                  <a:gd name="connsiteY4" fmla="*/ 704564 h 826103"/>
                  <a:gd name="connsiteX5" fmla="*/ 52388 w 126206"/>
                  <a:gd name="connsiteY5" fmla="*/ 411289 h 826103"/>
                  <a:gd name="connsiteX6" fmla="*/ 100013 w 126206"/>
                  <a:gd name="connsiteY6" fmla="*/ 119634 h 826103"/>
                  <a:gd name="connsiteX7" fmla="*/ 119063 w 126206"/>
                  <a:gd name="connsiteY7" fmla="*/ 32099 h 826103"/>
                  <a:gd name="connsiteX8" fmla="*/ 124683 w 126206"/>
                  <a:gd name="connsiteY8" fmla="*/ 8382 h 826103"/>
                  <a:gd name="connsiteX9" fmla="*/ 126206 w 126206"/>
                  <a:gd name="connsiteY9" fmla="*/ 0 h 826103"/>
                  <a:gd name="connsiteX10" fmla="*/ 123634 w 126206"/>
                  <a:gd name="connsiteY10" fmla="*/ 8096 h 826103"/>
                  <a:gd name="connsiteX11" fmla="*/ 117157 w 126206"/>
                  <a:gd name="connsiteY11" fmla="*/ 31623 h 826103"/>
                  <a:gd name="connsiteX12" fmla="*/ 96679 w 126206"/>
                  <a:gd name="connsiteY12" fmla="*/ 118872 h 826103"/>
                  <a:gd name="connsiteX13" fmla="*/ 47625 w 126206"/>
                  <a:gd name="connsiteY13" fmla="*/ 410623 h 826103"/>
                  <a:gd name="connsiteX14" fmla="*/ 11811 w 126206"/>
                  <a:gd name="connsiteY14" fmla="*/ 704183 h 826103"/>
                  <a:gd name="connsiteX15" fmla="*/ 2857 w 126206"/>
                  <a:gd name="connsiteY15" fmla="*/ 793337 h 826103"/>
                  <a:gd name="connsiteX16" fmla="*/ 762 w 126206"/>
                  <a:gd name="connsiteY16" fmla="*/ 817626 h 826103"/>
                  <a:gd name="connsiteX17" fmla="*/ 0 w 126206"/>
                  <a:gd name="connsiteY17" fmla="*/ 826103 h 82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206" h="826103">
                    <a:moveTo>
                      <a:pt x="0" y="826103"/>
                    </a:moveTo>
                    <a:cubicBezTo>
                      <a:pt x="0" y="826103"/>
                      <a:pt x="0" y="825437"/>
                      <a:pt x="571" y="824008"/>
                    </a:cubicBezTo>
                    <a:lnTo>
                      <a:pt x="1524" y="817721"/>
                    </a:lnTo>
                    <a:lnTo>
                      <a:pt x="4667" y="793528"/>
                    </a:lnTo>
                    <a:cubicBezTo>
                      <a:pt x="7144" y="772097"/>
                      <a:pt x="10763" y="741807"/>
                      <a:pt x="15145" y="704564"/>
                    </a:cubicBezTo>
                    <a:cubicBezTo>
                      <a:pt x="24003" y="629412"/>
                      <a:pt x="36386" y="525589"/>
                      <a:pt x="52388" y="411289"/>
                    </a:cubicBezTo>
                    <a:cubicBezTo>
                      <a:pt x="68389" y="296989"/>
                      <a:pt x="85249" y="193834"/>
                      <a:pt x="100013" y="119634"/>
                    </a:cubicBezTo>
                    <a:cubicBezTo>
                      <a:pt x="107632" y="82582"/>
                      <a:pt x="113633" y="52959"/>
                      <a:pt x="119063" y="32099"/>
                    </a:cubicBezTo>
                    <a:cubicBezTo>
                      <a:pt x="121444" y="22098"/>
                      <a:pt x="123254" y="14192"/>
                      <a:pt x="124683" y="8382"/>
                    </a:cubicBezTo>
                    <a:cubicBezTo>
                      <a:pt x="125419" y="5635"/>
                      <a:pt x="125929" y="2831"/>
                      <a:pt x="126206" y="0"/>
                    </a:cubicBezTo>
                    <a:cubicBezTo>
                      <a:pt x="125192" y="2646"/>
                      <a:pt x="124333" y="5350"/>
                      <a:pt x="123634" y="8096"/>
                    </a:cubicBezTo>
                    <a:cubicBezTo>
                      <a:pt x="122111" y="13906"/>
                      <a:pt x="119920" y="21717"/>
                      <a:pt x="117157" y="31623"/>
                    </a:cubicBezTo>
                    <a:cubicBezTo>
                      <a:pt x="111347" y="52006"/>
                      <a:pt x="104775" y="81915"/>
                      <a:pt x="96679" y="118872"/>
                    </a:cubicBezTo>
                    <a:cubicBezTo>
                      <a:pt x="81058" y="192976"/>
                      <a:pt x="63627" y="296228"/>
                      <a:pt x="47625" y="410623"/>
                    </a:cubicBezTo>
                    <a:cubicBezTo>
                      <a:pt x="31623" y="525018"/>
                      <a:pt x="19717" y="628936"/>
                      <a:pt x="11811" y="704183"/>
                    </a:cubicBezTo>
                    <a:cubicBezTo>
                      <a:pt x="8096" y="741521"/>
                      <a:pt x="5048" y="771811"/>
                      <a:pt x="2857" y="793337"/>
                    </a:cubicBezTo>
                    <a:cubicBezTo>
                      <a:pt x="2000" y="803529"/>
                      <a:pt x="1238" y="811625"/>
                      <a:pt x="762" y="817626"/>
                    </a:cubicBezTo>
                    <a:cubicBezTo>
                      <a:pt x="315" y="820431"/>
                      <a:pt x="60" y="823263"/>
                      <a:pt x="0" y="82610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7" name="Forme libre : forme 263">
                <a:extLst>
                  <a:ext uri="{FF2B5EF4-FFF2-40B4-BE49-F238E27FC236}">
                    <a16:creationId xmlns:a16="http://schemas.microsoft.com/office/drawing/2014/main" id="{373891A5-155F-B62D-8375-84F6E00F60AA}"/>
                  </a:ext>
                </a:extLst>
              </p:cNvPr>
              <p:cNvSpPr/>
              <p:nvPr/>
            </p:nvSpPr>
            <p:spPr>
              <a:xfrm>
                <a:off x="10319657" y="2403865"/>
                <a:ext cx="568138" cy="1214437"/>
              </a:xfrm>
              <a:custGeom>
                <a:avLst/>
                <a:gdLst>
                  <a:gd name="connsiteX0" fmla="*/ 562165 w 568138"/>
                  <a:gd name="connsiteY0" fmla="*/ 267748 h 1214437"/>
                  <a:gd name="connsiteX1" fmla="*/ 464249 w 568138"/>
                  <a:gd name="connsiteY1" fmla="*/ 752189 h 1214437"/>
                  <a:gd name="connsiteX2" fmla="*/ 552640 w 568138"/>
                  <a:gd name="connsiteY2" fmla="*/ 1067848 h 1214437"/>
                  <a:gd name="connsiteX3" fmla="*/ 490156 w 568138"/>
                  <a:gd name="connsiteY3" fmla="*/ 1214438 h 1214437"/>
                  <a:gd name="connsiteX4" fmla="*/ 0 w 568138"/>
                  <a:gd name="connsiteY4" fmla="*/ 1033463 h 1214437"/>
                  <a:gd name="connsiteX5" fmla="*/ 78581 w 568138"/>
                  <a:gd name="connsiteY5" fmla="*/ 370904 h 1214437"/>
                  <a:gd name="connsiteX6" fmla="*/ 259556 w 568138"/>
                  <a:gd name="connsiteY6" fmla="*/ 50387 h 1214437"/>
                  <a:gd name="connsiteX7" fmla="*/ 259556 w 568138"/>
                  <a:gd name="connsiteY7" fmla="*/ 50387 h 1214437"/>
                  <a:gd name="connsiteX8" fmla="*/ 262319 w 568138"/>
                  <a:gd name="connsiteY8" fmla="*/ 0 h 1214437"/>
                  <a:gd name="connsiteX9" fmla="*/ 511016 w 568138"/>
                  <a:gd name="connsiteY9" fmla="*/ 3524 h 1214437"/>
                  <a:gd name="connsiteX10" fmla="*/ 509587 w 568138"/>
                  <a:gd name="connsiteY10" fmla="*/ 54483 h 1214437"/>
                  <a:gd name="connsiteX11" fmla="*/ 562165 w 568138"/>
                  <a:gd name="connsiteY11" fmla="*/ 267748 h 121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8138" h="1214437">
                    <a:moveTo>
                      <a:pt x="562165" y="267748"/>
                    </a:moveTo>
                    <a:lnTo>
                      <a:pt x="464249" y="752189"/>
                    </a:lnTo>
                    <a:cubicBezTo>
                      <a:pt x="464249" y="752189"/>
                      <a:pt x="564356" y="978694"/>
                      <a:pt x="552640" y="1067848"/>
                    </a:cubicBezTo>
                    <a:cubicBezTo>
                      <a:pt x="545783" y="1119473"/>
                      <a:pt x="490156" y="1214438"/>
                      <a:pt x="490156" y="1214438"/>
                    </a:cubicBezTo>
                    <a:lnTo>
                      <a:pt x="0" y="1033463"/>
                    </a:lnTo>
                    <a:cubicBezTo>
                      <a:pt x="0" y="1033463"/>
                      <a:pt x="47625" y="475964"/>
                      <a:pt x="78581" y="370904"/>
                    </a:cubicBezTo>
                    <a:cubicBezTo>
                      <a:pt x="122777" y="222695"/>
                      <a:pt x="259556" y="50387"/>
                      <a:pt x="259556" y="50387"/>
                    </a:cubicBezTo>
                    <a:lnTo>
                      <a:pt x="259556" y="50387"/>
                    </a:lnTo>
                    <a:lnTo>
                      <a:pt x="262319" y="0"/>
                    </a:lnTo>
                    <a:lnTo>
                      <a:pt x="511016" y="3524"/>
                    </a:lnTo>
                    <a:lnTo>
                      <a:pt x="509587" y="54483"/>
                    </a:lnTo>
                    <a:cubicBezTo>
                      <a:pt x="509587" y="54483"/>
                      <a:pt x="590360" y="146495"/>
                      <a:pt x="562165" y="2677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8" name="Forme libre : forme 264">
                <a:extLst>
                  <a:ext uri="{FF2B5EF4-FFF2-40B4-BE49-F238E27FC236}">
                    <a16:creationId xmlns:a16="http://schemas.microsoft.com/office/drawing/2014/main" id="{C2866956-7B8E-B9CF-2A7A-9C8FD11AB6ED}"/>
                  </a:ext>
                </a:extLst>
              </p:cNvPr>
              <p:cNvSpPr/>
              <p:nvPr/>
            </p:nvSpPr>
            <p:spPr>
              <a:xfrm>
                <a:off x="10327372" y="2777721"/>
                <a:ext cx="456533" cy="76205"/>
              </a:xfrm>
              <a:custGeom>
                <a:avLst/>
                <a:gdLst>
                  <a:gd name="connsiteX0" fmla="*/ 0 w 456533"/>
                  <a:gd name="connsiteY0" fmla="*/ 76200 h 76205"/>
                  <a:gd name="connsiteX1" fmla="*/ 456533 w 456533"/>
                  <a:gd name="connsiteY1" fmla="*/ 0 h 7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6533" h="76205">
                    <a:moveTo>
                      <a:pt x="0" y="76200"/>
                    </a:moveTo>
                    <a:cubicBezTo>
                      <a:pt x="36481" y="76962"/>
                      <a:pt x="456533" y="0"/>
                      <a:pt x="456533" y="0"/>
                    </a:cubicBezTo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9" name="Forme libre : forme 265">
                <a:extLst>
                  <a:ext uri="{FF2B5EF4-FFF2-40B4-BE49-F238E27FC236}">
                    <a16:creationId xmlns:a16="http://schemas.microsoft.com/office/drawing/2014/main" id="{5358CB4A-D470-D499-EE94-D278750DCE9C}"/>
                  </a:ext>
                </a:extLst>
              </p:cNvPr>
              <p:cNvSpPr/>
              <p:nvPr/>
            </p:nvSpPr>
            <p:spPr>
              <a:xfrm>
                <a:off x="10729232" y="2938789"/>
                <a:ext cx="61150" cy="233362"/>
              </a:xfrm>
              <a:custGeom>
                <a:avLst/>
                <a:gdLst>
                  <a:gd name="connsiteX0" fmla="*/ 191 w 61150"/>
                  <a:gd name="connsiteY0" fmla="*/ 0 h 233362"/>
                  <a:gd name="connsiteX1" fmla="*/ 191 w 61150"/>
                  <a:gd name="connsiteY1" fmla="*/ 2477 h 233362"/>
                  <a:gd name="connsiteX2" fmla="*/ 858 w 61150"/>
                  <a:gd name="connsiteY2" fmla="*/ 9525 h 233362"/>
                  <a:gd name="connsiteX3" fmla="*/ 4191 w 61150"/>
                  <a:gd name="connsiteY3" fmla="*/ 35242 h 233362"/>
                  <a:gd name="connsiteX4" fmla="*/ 21336 w 61150"/>
                  <a:gd name="connsiteY4" fmla="*/ 119158 h 233362"/>
                  <a:gd name="connsiteX5" fmla="*/ 47625 w 61150"/>
                  <a:gd name="connsiteY5" fmla="*/ 200692 h 233362"/>
                  <a:gd name="connsiteX6" fmla="*/ 57150 w 61150"/>
                  <a:gd name="connsiteY6" fmla="*/ 224695 h 233362"/>
                  <a:gd name="connsiteX7" fmla="*/ 60103 w 61150"/>
                  <a:gd name="connsiteY7" fmla="*/ 231172 h 233362"/>
                  <a:gd name="connsiteX8" fmla="*/ 61151 w 61150"/>
                  <a:gd name="connsiteY8" fmla="*/ 233363 h 233362"/>
                  <a:gd name="connsiteX9" fmla="*/ 60389 w 61150"/>
                  <a:gd name="connsiteY9" fmla="*/ 230981 h 233362"/>
                  <a:gd name="connsiteX10" fmla="*/ 57912 w 61150"/>
                  <a:gd name="connsiteY10" fmla="*/ 224409 h 233362"/>
                  <a:gd name="connsiteX11" fmla="*/ 48387 w 61150"/>
                  <a:gd name="connsiteY11" fmla="*/ 200216 h 233362"/>
                  <a:gd name="connsiteX12" fmla="*/ 22574 w 61150"/>
                  <a:gd name="connsiteY12" fmla="*/ 118682 h 233362"/>
                  <a:gd name="connsiteX13" fmla="*/ 4953 w 61150"/>
                  <a:gd name="connsiteY13" fmla="*/ 35052 h 233362"/>
                  <a:gd name="connsiteX14" fmla="*/ 1048 w 61150"/>
                  <a:gd name="connsiteY14" fmla="*/ 9430 h 233362"/>
                  <a:gd name="connsiteX15" fmla="*/ 0 w 61150"/>
                  <a:gd name="connsiteY15" fmla="*/ 2381 h 233362"/>
                  <a:gd name="connsiteX16" fmla="*/ 191 w 61150"/>
                  <a:gd name="connsiteY16" fmla="*/ 0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150" h="233362">
                    <a:moveTo>
                      <a:pt x="191" y="0"/>
                    </a:moveTo>
                    <a:cubicBezTo>
                      <a:pt x="191" y="0"/>
                      <a:pt x="191" y="857"/>
                      <a:pt x="191" y="2477"/>
                    </a:cubicBezTo>
                    <a:lnTo>
                      <a:pt x="858" y="9525"/>
                    </a:lnTo>
                    <a:cubicBezTo>
                      <a:pt x="1524" y="15621"/>
                      <a:pt x="2572" y="24384"/>
                      <a:pt x="4191" y="35242"/>
                    </a:cubicBezTo>
                    <a:cubicBezTo>
                      <a:pt x="8372" y="63506"/>
                      <a:pt x="14096" y="91519"/>
                      <a:pt x="21336" y="119158"/>
                    </a:cubicBezTo>
                    <a:cubicBezTo>
                      <a:pt x="28641" y="146784"/>
                      <a:pt x="37417" y="174001"/>
                      <a:pt x="47625" y="200692"/>
                    </a:cubicBezTo>
                    <a:cubicBezTo>
                      <a:pt x="51626" y="210884"/>
                      <a:pt x="54959" y="219075"/>
                      <a:pt x="57150" y="224695"/>
                    </a:cubicBezTo>
                    <a:lnTo>
                      <a:pt x="60103" y="231172"/>
                    </a:lnTo>
                    <a:lnTo>
                      <a:pt x="61151" y="233363"/>
                    </a:lnTo>
                    <a:cubicBezTo>
                      <a:pt x="61020" y="232535"/>
                      <a:pt x="60763" y="231731"/>
                      <a:pt x="60389" y="230981"/>
                    </a:cubicBezTo>
                    <a:cubicBezTo>
                      <a:pt x="59627" y="228981"/>
                      <a:pt x="58770" y="226790"/>
                      <a:pt x="57912" y="224409"/>
                    </a:cubicBezTo>
                    <a:cubicBezTo>
                      <a:pt x="55626" y="218694"/>
                      <a:pt x="52388" y="210407"/>
                      <a:pt x="48387" y="200216"/>
                    </a:cubicBezTo>
                    <a:cubicBezTo>
                      <a:pt x="40767" y="179642"/>
                      <a:pt x="31147" y="150971"/>
                      <a:pt x="22574" y="118682"/>
                    </a:cubicBezTo>
                    <a:cubicBezTo>
                      <a:pt x="14002" y="86392"/>
                      <a:pt x="8382" y="56674"/>
                      <a:pt x="4953" y="35052"/>
                    </a:cubicBezTo>
                    <a:cubicBezTo>
                      <a:pt x="3143" y="24194"/>
                      <a:pt x="1905" y="15431"/>
                      <a:pt x="1048" y="9430"/>
                    </a:cubicBezTo>
                    <a:lnTo>
                      <a:pt x="0" y="2381"/>
                    </a:lnTo>
                    <a:cubicBezTo>
                      <a:pt x="190" y="1603"/>
                      <a:pt x="254" y="799"/>
                      <a:pt x="19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0" name="Forme libre : forme 266">
                <a:extLst>
                  <a:ext uri="{FF2B5EF4-FFF2-40B4-BE49-F238E27FC236}">
                    <a16:creationId xmlns:a16="http://schemas.microsoft.com/office/drawing/2014/main" id="{5B71FFE3-A319-5A3F-2B26-23C31C5EAF86}"/>
                  </a:ext>
                </a:extLst>
              </p:cNvPr>
              <p:cNvSpPr/>
              <p:nvPr/>
            </p:nvSpPr>
            <p:spPr>
              <a:xfrm>
                <a:off x="10754354" y="3524471"/>
                <a:ext cx="31670" cy="76686"/>
              </a:xfrm>
              <a:custGeom>
                <a:avLst/>
                <a:gdLst>
                  <a:gd name="connsiteX0" fmla="*/ 24 w 31670"/>
                  <a:gd name="connsiteY0" fmla="*/ 76686 h 76686"/>
                  <a:gd name="connsiteX1" fmla="*/ 16692 w 31670"/>
                  <a:gd name="connsiteY1" fmla="*/ 38586 h 76686"/>
                  <a:gd name="connsiteX2" fmla="*/ 31647 w 31670"/>
                  <a:gd name="connsiteY2" fmla="*/ 10 h 76686"/>
                  <a:gd name="connsiteX3" fmla="*/ 14978 w 31670"/>
                  <a:gd name="connsiteY3" fmla="*/ 38110 h 76686"/>
                  <a:gd name="connsiteX4" fmla="*/ 24 w 31670"/>
                  <a:gd name="connsiteY4" fmla="*/ 76686 h 7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70" h="76686">
                    <a:moveTo>
                      <a:pt x="24" y="76686"/>
                    </a:moveTo>
                    <a:cubicBezTo>
                      <a:pt x="24" y="76686"/>
                      <a:pt x="8025" y="60017"/>
                      <a:pt x="16692" y="38586"/>
                    </a:cubicBezTo>
                    <a:cubicBezTo>
                      <a:pt x="25361" y="17155"/>
                      <a:pt x="32123" y="486"/>
                      <a:pt x="31647" y="10"/>
                    </a:cubicBezTo>
                    <a:cubicBezTo>
                      <a:pt x="31171" y="-467"/>
                      <a:pt x="23645" y="16774"/>
                      <a:pt x="14978" y="38110"/>
                    </a:cubicBezTo>
                    <a:cubicBezTo>
                      <a:pt x="6311" y="59446"/>
                      <a:pt x="-452" y="76495"/>
                      <a:pt x="24" y="766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1" name="Forme libre : forme 267">
                <a:extLst>
                  <a:ext uri="{FF2B5EF4-FFF2-40B4-BE49-F238E27FC236}">
                    <a16:creationId xmlns:a16="http://schemas.microsoft.com/office/drawing/2014/main" id="{CB228AFF-9638-1ACA-73D8-A4521678EF06}"/>
                  </a:ext>
                </a:extLst>
              </p:cNvPr>
              <p:cNvSpPr/>
              <p:nvPr/>
            </p:nvSpPr>
            <p:spPr>
              <a:xfrm>
                <a:off x="10678464" y="3499048"/>
                <a:ext cx="28791" cy="73439"/>
              </a:xfrm>
              <a:custGeom>
                <a:avLst/>
                <a:gdLst>
                  <a:gd name="connsiteX0" fmla="*/ 0 w 28791"/>
                  <a:gd name="connsiteY0" fmla="*/ 73439 h 73439"/>
                  <a:gd name="connsiteX1" fmla="*/ 15240 w 28791"/>
                  <a:gd name="connsiteY1" fmla="*/ 37054 h 73439"/>
                  <a:gd name="connsiteX2" fmla="*/ 28765 w 28791"/>
                  <a:gd name="connsiteY2" fmla="*/ 2 h 73439"/>
                  <a:gd name="connsiteX3" fmla="*/ 13430 w 28791"/>
                  <a:gd name="connsiteY3" fmla="*/ 36387 h 73439"/>
                  <a:gd name="connsiteX4" fmla="*/ 0 w 28791"/>
                  <a:gd name="connsiteY4" fmla="*/ 73440 h 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91" h="73439">
                    <a:moveTo>
                      <a:pt x="0" y="73439"/>
                    </a:moveTo>
                    <a:cubicBezTo>
                      <a:pt x="476" y="73439"/>
                      <a:pt x="7334" y="57342"/>
                      <a:pt x="15240" y="37054"/>
                    </a:cubicBezTo>
                    <a:cubicBezTo>
                      <a:pt x="23146" y="16766"/>
                      <a:pt x="29242" y="192"/>
                      <a:pt x="28765" y="2"/>
                    </a:cubicBezTo>
                    <a:cubicBezTo>
                      <a:pt x="28289" y="-189"/>
                      <a:pt x="21431" y="16099"/>
                      <a:pt x="13430" y="36387"/>
                    </a:cubicBezTo>
                    <a:cubicBezTo>
                      <a:pt x="8320" y="48499"/>
                      <a:pt x="3837" y="60866"/>
                      <a:pt x="0" y="734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2" name="Forme libre : forme 268">
                <a:extLst>
                  <a:ext uri="{FF2B5EF4-FFF2-40B4-BE49-F238E27FC236}">
                    <a16:creationId xmlns:a16="http://schemas.microsoft.com/office/drawing/2014/main" id="{5C3C92B3-7352-CE61-A6EE-60A90A73FA17}"/>
                  </a:ext>
                </a:extLst>
              </p:cNvPr>
              <p:cNvSpPr/>
              <p:nvPr/>
            </p:nvSpPr>
            <p:spPr>
              <a:xfrm>
                <a:off x="10589770" y="3460092"/>
                <a:ext cx="29427" cy="82867"/>
              </a:xfrm>
              <a:custGeom>
                <a:avLst/>
                <a:gdLst>
                  <a:gd name="connsiteX0" fmla="*/ 16 w 29427"/>
                  <a:gd name="connsiteY0" fmla="*/ 82867 h 82867"/>
                  <a:gd name="connsiteX1" fmla="*/ 1920 w 29427"/>
                  <a:gd name="connsiteY1" fmla="*/ 79915 h 82867"/>
                  <a:gd name="connsiteX2" fmla="*/ 6302 w 29427"/>
                  <a:gd name="connsiteY2" fmla="*/ 71533 h 82867"/>
                  <a:gd name="connsiteX3" fmla="*/ 18304 w 29427"/>
                  <a:gd name="connsiteY3" fmla="*/ 42958 h 82867"/>
                  <a:gd name="connsiteX4" fmla="*/ 27162 w 29427"/>
                  <a:gd name="connsiteY4" fmla="*/ 12954 h 82867"/>
                  <a:gd name="connsiteX5" fmla="*/ 29067 w 29427"/>
                  <a:gd name="connsiteY5" fmla="*/ 3429 h 82867"/>
                  <a:gd name="connsiteX6" fmla="*/ 29067 w 29427"/>
                  <a:gd name="connsiteY6" fmla="*/ 0 h 82867"/>
                  <a:gd name="connsiteX7" fmla="*/ 25448 w 29427"/>
                  <a:gd name="connsiteY7" fmla="*/ 12382 h 82867"/>
                  <a:gd name="connsiteX8" fmla="*/ 15923 w 29427"/>
                  <a:gd name="connsiteY8" fmla="*/ 42196 h 82867"/>
                  <a:gd name="connsiteX9" fmla="*/ 4492 w 29427"/>
                  <a:gd name="connsiteY9" fmla="*/ 70771 h 82867"/>
                  <a:gd name="connsiteX10" fmla="*/ 16 w 29427"/>
                  <a:gd name="connsiteY10" fmla="*/ 82867 h 8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27" h="82867">
                    <a:moveTo>
                      <a:pt x="16" y="82867"/>
                    </a:moveTo>
                    <a:cubicBezTo>
                      <a:pt x="16" y="82867"/>
                      <a:pt x="873" y="81915"/>
                      <a:pt x="1920" y="79915"/>
                    </a:cubicBezTo>
                    <a:cubicBezTo>
                      <a:pt x="2969" y="77914"/>
                      <a:pt x="4492" y="75057"/>
                      <a:pt x="6302" y="71533"/>
                    </a:cubicBezTo>
                    <a:cubicBezTo>
                      <a:pt x="10807" y="62227"/>
                      <a:pt x="14813" y="52689"/>
                      <a:pt x="18304" y="42958"/>
                    </a:cubicBezTo>
                    <a:cubicBezTo>
                      <a:pt x="21807" y="33127"/>
                      <a:pt x="24764" y="23111"/>
                      <a:pt x="27162" y="12954"/>
                    </a:cubicBezTo>
                    <a:cubicBezTo>
                      <a:pt x="28019" y="9049"/>
                      <a:pt x="28686" y="5810"/>
                      <a:pt x="29067" y="3429"/>
                    </a:cubicBezTo>
                    <a:cubicBezTo>
                      <a:pt x="29448" y="1048"/>
                      <a:pt x="29639" y="0"/>
                      <a:pt x="29067" y="0"/>
                    </a:cubicBezTo>
                    <a:cubicBezTo>
                      <a:pt x="28496" y="0"/>
                      <a:pt x="27638" y="4763"/>
                      <a:pt x="25448" y="12382"/>
                    </a:cubicBezTo>
                    <a:cubicBezTo>
                      <a:pt x="23257" y="20003"/>
                      <a:pt x="20209" y="30671"/>
                      <a:pt x="15923" y="42196"/>
                    </a:cubicBezTo>
                    <a:cubicBezTo>
                      <a:pt x="11636" y="53721"/>
                      <a:pt x="7636" y="63817"/>
                      <a:pt x="4492" y="70771"/>
                    </a:cubicBezTo>
                    <a:cubicBezTo>
                      <a:pt x="1349" y="77724"/>
                      <a:pt x="-175" y="82772"/>
                      <a:pt x="16" y="828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3" name="Forme libre : forme 269">
                <a:extLst>
                  <a:ext uri="{FF2B5EF4-FFF2-40B4-BE49-F238E27FC236}">
                    <a16:creationId xmlns:a16="http://schemas.microsoft.com/office/drawing/2014/main" id="{7340B2B1-D156-41A0-B3C4-CC584836238C}"/>
                  </a:ext>
                </a:extLst>
              </p:cNvPr>
              <p:cNvSpPr/>
              <p:nvPr/>
            </p:nvSpPr>
            <p:spPr>
              <a:xfrm>
                <a:off x="10513274" y="3427325"/>
                <a:ext cx="29388" cy="86393"/>
              </a:xfrm>
              <a:custGeom>
                <a:avLst/>
                <a:gdLst>
                  <a:gd name="connsiteX0" fmla="*/ 26 w 29388"/>
                  <a:gd name="connsiteY0" fmla="*/ 86393 h 86393"/>
                  <a:gd name="connsiteX1" fmla="*/ 15647 w 29388"/>
                  <a:gd name="connsiteY1" fmla="*/ 43531 h 86393"/>
                  <a:gd name="connsiteX2" fmla="*/ 29363 w 29388"/>
                  <a:gd name="connsiteY2" fmla="*/ 1 h 86393"/>
                  <a:gd name="connsiteX3" fmla="*/ 13837 w 29388"/>
                  <a:gd name="connsiteY3" fmla="*/ 42864 h 86393"/>
                  <a:gd name="connsiteX4" fmla="*/ 26 w 29388"/>
                  <a:gd name="connsiteY4" fmla="*/ 86393 h 8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88" h="86393">
                    <a:moveTo>
                      <a:pt x="26" y="86393"/>
                    </a:moveTo>
                    <a:cubicBezTo>
                      <a:pt x="597" y="86393"/>
                      <a:pt x="7550" y="67343"/>
                      <a:pt x="15647" y="43531"/>
                    </a:cubicBezTo>
                    <a:cubicBezTo>
                      <a:pt x="23743" y="19718"/>
                      <a:pt x="29839" y="192"/>
                      <a:pt x="29363" y="1"/>
                    </a:cubicBezTo>
                    <a:cubicBezTo>
                      <a:pt x="28887" y="-189"/>
                      <a:pt x="21933" y="19051"/>
                      <a:pt x="13837" y="42864"/>
                    </a:cubicBezTo>
                    <a:cubicBezTo>
                      <a:pt x="5741" y="66676"/>
                      <a:pt x="-450" y="86203"/>
                      <a:pt x="26" y="8639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4" name="Forme libre : forme 270">
                <a:extLst>
                  <a:ext uri="{FF2B5EF4-FFF2-40B4-BE49-F238E27FC236}">
                    <a16:creationId xmlns:a16="http://schemas.microsoft.com/office/drawing/2014/main" id="{25BA6F0F-94DE-F32E-244F-4ECBD310C1BB}"/>
                  </a:ext>
                </a:extLst>
              </p:cNvPr>
              <p:cNvSpPr/>
              <p:nvPr/>
            </p:nvSpPr>
            <p:spPr>
              <a:xfrm>
                <a:off x="10418591" y="3406752"/>
                <a:ext cx="25652" cy="70294"/>
              </a:xfrm>
              <a:custGeom>
                <a:avLst/>
                <a:gdLst>
                  <a:gd name="connsiteX0" fmla="*/ 30 w 25652"/>
                  <a:gd name="connsiteY0" fmla="*/ 70295 h 70294"/>
                  <a:gd name="connsiteX1" fmla="*/ 13746 w 25652"/>
                  <a:gd name="connsiteY1" fmla="*/ 35433 h 70294"/>
                  <a:gd name="connsiteX2" fmla="*/ 25652 w 25652"/>
                  <a:gd name="connsiteY2" fmla="*/ 0 h 70294"/>
                  <a:gd name="connsiteX3" fmla="*/ 11936 w 25652"/>
                  <a:gd name="connsiteY3" fmla="*/ 34766 h 70294"/>
                  <a:gd name="connsiteX4" fmla="*/ 30 w 25652"/>
                  <a:gd name="connsiteY4" fmla="*/ 70295 h 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2" h="70294">
                    <a:moveTo>
                      <a:pt x="30" y="70295"/>
                    </a:moveTo>
                    <a:cubicBezTo>
                      <a:pt x="30" y="70295"/>
                      <a:pt x="6698" y="54864"/>
                      <a:pt x="13746" y="35433"/>
                    </a:cubicBezTo>
                    <a:cubicBezTo>
                      <a:pt x="18390" y="23860"/>
                      <a:pt x="22365" y="12029"/>
                      <a:pt x="25652" y="0"/>
                    </a:cubicBezTo>
                    <a:cubicBezTo>
                      <a:pt x="25652" y="0"/>
                      <a:pt x="19080" y="15430"/>
                      <a:pt x="11936" y="34766"/>
                    </a:cubicBezTo>
                    <a:cubicBezTo>
                      <a:pt x="4793" y="54102"/>
                      <a:pt x="-446" y="70104"/>
                      <a:pt x="30" y="7029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5" name="Forme libre : forme 271">
                <a:extLst>
                  <a:ext uri="{FF2B5EF4-FFF2-40B4-BE49-F238E27FC236}">
                    <a16:creationId xmlns:a16="http://schemas.microsoft.com/office/drawing/2014/main" id="{A589FDCF-7F45-33D0-B0E7-99098B4A9036}"/>
                  </a:ext>
                </a:extLst>
              </p:cNvPr>
              <p:cNvSpPr/>
              <p:nvPr/>
            </p:nvSpPr>
            <p:spPr>
              <a:xfrm>
                <a:off x="9950849" y="2352430"/>
                <a:ext cx="907975" cy="502859"/>
              </a:xfrm>
              <a:custGeom>
                <a:avLst/>
                <a:gdLst>
                  <a:gd name="connsiteX0" fmla="*/ 825913 w 907975"/>
                  <a:gd name="connsiteY0" fmla="*/ 163163 h 502859"/>
                  <a:gd name="connsiteX1" fmla="*/ 892017 w 907975"/>
                  <a:gd name="connsiteY1" fmla="*/ 217646 h 502859"/>
                  <a:gd name="connsiteX2" fmla="*/ 892017 w 907975"/>
                  <a:gd name="connsiteY2" fmla="*/ 366903 h 502859"/>
                  <a:gd name="connsiteX3" fmla="*/ 783622 w 907975"/>
                  <a:gd name="connsiteY3" fmla="*/ 449771 h 502859"/>
                  <a:gd name="connsiteX4" fmla="*/ 376523 w 907975"/>
                  <a:gd name="connsiteY4" fmla="*/ 501682 h 502859"/>
                  <a:gd name="connsiteX5" fmla="*/ 215360 w 907975"/>
                  <a:gd name="connsiteY5" fmla="*/ 405575 h 502859"/>
                  <a:gd name="connsiteX6" fmla="*/ 0 w 907975"/>
                  <a:gd name="connsiteY6" fmla="*/ 82677 h 502859"/>
                  <a:gd name="connsiteX7" fmla="*/ 123825 w 907975"/>
                  <a:gd name="connsiteY7" fmla="*/ 0 h 502859"/>
                  <a:gd name="connsiteX8" fmla="*/ 372904 w 907975"/>
                  <a:gd name="connsiteY8" fmla="*/ 266700 h 50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975" h="502859">
                    <a:moveTo>
                      <a:pt x="825913" y="163163"/>
                    </a:moveTo>
                    <a:cubicBezTo>
                      <a:pt x="856774" y="166973"/>
                      <a:pt x="856107" y="179165"/>
                      <a:pt x="892017" y="217646"/>
                    </a:cubicBezTo>
                    <a:cubicBezTo>
                      <a:pt x="927925" y="256127"/>
                      <a:pt x="892017" y="366903"/>
                      <a:pt x="892017" y="366903"/>
                    </a:cubicBezTo>
                    <a:lnTo>
                      <a:pt x="783622" y="449771"/>
                    </a:lnTo>
                    <a:lnTo>
                      <a:pt x="376523" y="501682"/>
                    </a:lnTo>
                    <a:cubicBezTo>
                      <a:pt x="376523" y="501682"/>
                      <a:pt x="289846" y="520732"/>
                      <a:pt x="215360" y="405575"/>
                    </a:cubicBezTo>
                    <a:cubicBezTo>
                      <a:pt x="188119" y="363188"/>
                      <a:pt x="0" y="82677"/>
                      <a:pt x="0" y="82677"/>
                    </a:cubicBezTo>
                    <a:lnTo>
                      <a:pt x="123825" y="0"/>
                    </a:lnTo>
                    <a:lnTo>
                      <a:pt x="372904" y="26670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6" name="Forme libre : forme 272">
                <a:extLst>
                  <a:ext uri="{FF2B5EF4-FFF2-40B4-BE49-F238E27FC236}">
                    <a16:creationId xmlns:a16="http://schemas.microsoft.com/office/drawing/2014/main" id="{A20881FB-19D0-797C-A6C9-89D6FC94617A}"/>
                  </a:ext>
                </a:extLst>
              </p:cNvPr>
              <p:cNvSpPr/>
              <p:nvPr/>
            </p:nvSpPr>
            <p:spPr>
              <a:xfrm>
                <a:off x="10424718" y="2772731"/>
                <a:ext cx="400791" cy="69188"/>
              </a:xfrm>
              <a:custGeom>
                <a:avLst/>
                <a:gdLst>
                  <a:gd name="connsiteX0" fmla="*/ 31147 w 400791"/>
                  <a:gd name="connsiteY0" fmla="*/ 64616 h 69188"/>
                  <a:gd name="connsiteX1" fmla="*/ 379286 w 400791"/>
                  <a:gd name="connsiteY1" fmla="*/ 894 h 69188"/>
                  <a:gd name="connsiteX2" fmla="*/ 392525 w 400791"/>
                  <a:gd name="connsiteY2" fmla="*/ 894 h 69188"/>
                  <a:gd name="connsiteX3" fmla="*/ 399002 w 400791"/>
                  <a:gd name="connsiteY3" fmla="*/ 22325 h 69188"/>
                  <a:gd name="connsiteX4" fmla="*/ 380619 w 400791"/>
                  <a:gd name="connsiteY4" fmla="*/ 38804 h 69188"/>
                  <a:gd name="connsiteX5" fmla="*/ 253555 w 400791"/>
                  <a:gd name="connsiteY5" fmla="*/ 61664 h 69188"/>
                  <a:gd name="connsiteX6" fmla="*/ 0 w 400791"/>
                  <a:gd name="connsiteY6" fmla="*/ 69188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791" h="69188">
                    <a:moveTo>
                      <a:pt x="31147" y="64616"/>
                    </a:moveTo>
                    <a:lnTo>
                      <a:pt x="379286" y="894"/>
                    </a:lnTo>
                    <a:cubicBezTo>
                      <a:pt x="383618" y="-298"/>
                      <a:pt x="388193" y="-298"/>
                      <a:pt x="392525" y="894"/>
                    </a:cubicBezTo>
                    <a:cubicBezTo>
                      <a:pt x="400112" y="5121"/>
                      <a:pt x="402978" y="14604"/>
                      <a:pt x="399002" y="22325"/>
                    </a:cubicBezTo>
                    <a:cubicBezTo>
                      <a:pt x="394834" y="29675"/>
                      <a:pt x="388379" y="35461"/>
                      <a:pt x="380619" y="38804"/>
                    </a:cubicBezTo>
                    <a:cubicBezTo>
                      <a:pt x="342519" y="58901"/>
                      <a:pt x="296989" y="60521"/>
                      <a:pt x="253555" y="61664"/>
                    </a:cubicBezTo>
                    <a:cubicBezTo>
                      <a:pt x="179451" y="63759"/>
                      <a:pt x="74200" y="67188"/>
                      <a:pt x="0" y="69188"/>
                    </a:cubicBezTo>
                    <a:close/>
                  </a:path>
                </a:pathLst>
              </a:custGeom>
              <a:solidFill>
                <a:srgbClr val="000000">
                  <a:alpha val="44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7" name="Forme libre : forme 273">
                <a:extLst>
                  <a:ext uri="{FF2B5EF4-FFF2-40B4-BE49-F238E27FC236}">
                    <a16:creationId xmlns:a16="http://schemas.microsoft.com/office/drawing/2014/main" id="{85909ACA-E1AB-4D62-E5BE-618B7803BACA}"/>
                  </a:ext>
                </a:extLst>
              </p:cNvPr>
              <p:cNvSpPr/>
              <p:nvPr/>
            </p:nvSpPr>
            <p:spPr>
              <a:xfrm>
                <a:off x="10219835" y="2784293"/>
                <a:ext cx="545306" cy="71517"/>
              </a:xfrm>
              <a:custGeom>
                <a:avLst/>
                <a:gdLst>
                  <a:gd name="connsiteX0" fmla="*/ 0 w 545306"/>
                  <a:gd name="connsiteY0" fmla="*/ 34862 h 71517"/>
                  <a:gd name="connsiteX1" fmla="*/ 4191 w 545306"/>
                  <a:gd name="connsiteY1" fmla="*/ 38767 h 71517"/>
                  <a:gd name="connsiteX2" fmla="*/ 17145 w 545306"/>
                  <a:gd name="connsiteY2" fmla="*/ 48768 h 71517"/>
                  <a:gd name="connsiteX3" fmla="*/ 114395 w 545306"/>
                  <a:gd name="connsiteY3" fmla="*/ 69723 h 71517"/>
                  <a:gd name="connsiteX4" fmla="*/ 161544 w 545306"/>
                  <a:gd name="connsiteY4" fmla="*/ 63818 h 71517"/>
                  <a:gd name="connsiteX5" fmla="*/ 269367 w 545306"/>
                  <a:gd name="connsiteY5" fmla="*/ 47244 h 71517"/>
                  <a:gd name="connsiteX6" fmla="*/ 464439 w 545306"/>
                  <a:gd name="connsiteY6" fmla="*/ 13049 h 71517"/>
                  <a:gd name="connsiteX7" fmla="*/ 523590 w 545306"/>
                  <a:gd name="connsiteY7" fmla="*/ 3524 h 71517"/>
                  <a:gd name="connsiteX8" fmla="*/ 539687 w 545306"/>
                  <a:gd name="connsiteY8" fmla="*/ 953 h 71517"/>
                  <a:gd name="connsiteX9" fmla="*/ 545306 w 545306"/>
                  <a:gd name="connsiteY9" fmla="*/ 0 h 71517"/>
                  <a:gd name="connsiteX10" fmla="*/ 539687 w 545306"/>
                  <a:gd name="connsiteY10" fmla="*/ 571 h 71517"/>
                  <a:gd name="connsiteX11" fmla="*/ 523494 w 545306"/>
                  <a:gd name="connsiteY11" fmla="*/ 2858 h 71517"/>
                  <a:gd name="connsiteX12" fmla="*/ 464153 w 545306"/>
                  <a:gd name="connsiteY12" fmla="*/ 11906 h 71517"/>
                  <a:gd name="connsiteX13" fmla="*/ 268986 w 545306"/>
                  <a:gd name="connsiteY13" fmla="*/ 45625 h 71517"/>
                  <a:gd name="connsiteX14" fmla="*/ 161354 w 545306"/>
                  <a:gd name="connsiteY14" fmla="*/ 62198 h 71517"/>
                  <a:gd name="connsiteX15" fmla="*/ 113729 w 545306"/>
                  <a:gd name="connsiteY15" fmla="*/ 68294 h 71517"/>
                  <a:gd name="connsiteX16" fmla="*/ 72676 w 545306"/>
                  <a:gd name="connsiteY16" fmla="*/ 68961 h 71517"/>
                  <a:gd name="connsiteX17" fmla="*/ 17145 w 545306"/>
                  <a:gd name="connsiteY17" fmla="*/ 48292 h 71517"/>
                  <a:gd name="connsiteX18" fmla="*/ 4096 w 545306"/>
                  <a:gd name="connsiteY18" fmla="*/ 38767 h 7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5306" h="71517">
                    <a:moveTo>
                      <a:pt x="0" y="34862"/>
                    </a:moveTo>
                    <a:cubicBezTo>
                      <a:pt x="0" y="34862"/>
                      <a:pt x="1429" y="36290"/>
                      <a:pt x="4191" y="38767"/>
                    </a:cubicBezTo>
                    <a:cubicBezTo>
                      <a:pt x="8280" y="42387"/>
                      <a:pt x="12608" y="45728"/>
                      <a:pt x="17145" y="48768"/>
                    </a:cubicBezTo>
                    <a:cubicBezTo>
                      <a:pt x="45745" y="67800"/>
                      <a:pt x="80495" y="75288"/>
                      <a:pt x="114395" y="69723"/>
                    </a:cubicBezTo>
                    <a:cubicBezTo>
                      <a:pt x="129159" y="68008"/>
                      <a:pt x="144971" y="66008"/>
                      <a:pt x="161544" y="63818"/>
                    </a:cubicBezTo>
                    <a:cubicBezTo>
                      <a:pt x="194786" y="59341"/>
                      <a:pt x="231172" y="53721"/>
                      <a:pt x="269367" y="47244"/>
                    </a:cubicBezTo>
                    <a:lnTo>
                      <a:pt x="464439" y="13049"/>
                    </a:lnTo>
                    <a:lnTo>
                      <a:pt x="523590" y="3524"/>
                    </a:lnTo>
                    <a:lnTo>
                      <a:pt x="539687" y="953"/>
                    </a:lnTo>
                    <a:lnTo>
                      <a:pt x="545306" y="0"/>
                    </a:lnTo>
                    <a:cubicBezTo>
                      <a:pt x="545306" y="0"/>
                      <a:pt x="543401" y="0"/>
                      <a:pt x="539687" y="571"/>
                    </a:cubicBezTo>
                    <a:lnTo>
                      <a:pt x="523494" y="2858"/>
                    </a:lnTo>
                    <a:cubicBezTo>
                      <a:pt x="509492" y="4763"/>
                      <a:pt x="489204" y="7906"/>
                      <a:pt x="464153" y="11906"/>
                    </a:cubicBezTo>
                    <a:cubicBezTo>
                      <a:pt x="414147" y="19907"/>
                      <a:pt x="345281" y="32575"/>
                      <a:pt x="268986" y="45625"/>
                    </a:cubicBezTo>
                    <a:cubicBezTo>
                      <a:pt x="230886" y="52007"/>
                      <a:pt x="194500" y="57626"/>
                      <a:pt x="161354" y="62198"/>
                    </a:cubicBezTo>
                    <a:cubicBezTo>
                      <a:pt x="144780" y="64484"/>
                      <a:pt x="128969" y="66580"/>
                      <a:pt x="113729" y="68294"/>
                    </a:cubicBezTo>
                    <a:cubicBezTo>
                      <a:pt x="100166" y="70691"/>
                      <a:pt x="86309" y="70916"/>
                      <a:pt x="72676" y="68961"/>
                    </a:cubicBezTo>
                    <a:cubicBezTo>
                      <a:pt x="52856" y="66298"/>
                      <a:pt x="33883" y="59236"/>
                      <a:pt x="17145" y="48292"/>
                    </a:cubicBezTo>
                    <a:cubicBezTo>
                      <a:pt x="12583" y="45419"/>
                      <a:pt x="8223" y="42236"/>
                      <a:pt x="4096" y="387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8" name="Forme libre : forme 274">
                <a:extLst>
                  <a:ext uri="{FF2B5EF4-FFF2-40B4-BE49-F238E27FC236}">
                    <a16:creationId xmlns:a16="http://schemas.microsoft.com/office/drawing/2014/main" id="{DAB7185F-B628-681F-3718-55991D55098C}"/>
                  </a:ext>
                </a:extLst>
              </p:cNvPr>
              <p:cNvSpPr/>
              <p:nvPr/>
            </p:nvSpPr>
            <p:spPr>
              <a:xfrm>
                <a:off x="10787810" y="2530262"/>
                <a:ext cx="71393" cy="168592"/>
              </a:xfrm>
              <a:custGeom>
                <a:avLst/>
                <a:gdLst>
                  <a:gd name="connsiteX0" fmla="*/ 63628 w 71393"/>
                  <a:gd name="connsiteY0" fmla="*/ 168592 h 168592"/>
                  <a:gd name="connsiteX1" fmla="*/ 64199 w 71393"/>
                  <a:gd name="connsiteY1" fmla="*/ 166592 h 168592"/>
                  <a:gd name="connsiteX2" fmla="*/ 65342 w 71393"/>
                  <a:gd name="connsiteY2" fmla="*/ 160877 h 168592"/>
                  <a:gd name="connsiteX3" fmla="*/ 68866 w 71393"/>
                  <a:gd name="connsiteY3" fmla="*/ 139541 h 168592"/>
                  <a:gd name="connsiteX4" fmla="*/ 67056 w 71393"/>
                  <a:gd name="connsiteY4" fmla="*/ 68485 h 168592"/>
                  <a:gd name="connsiteX5" fmla="*/ 27527 w 71393"/>
                  <a:gd name="connsiteY5" fmla="*/ 10382 h 168592"/>
                  <a:gd name="connsiteX6" fmla="*/ 7811 w 71393"/>
                  <a:gd name="connsiteY6" fmla="*/ 1429 h 168592"/>
                  <a:gd name="connsiteX7" fmla="*/ 0 w 71393"/>
                  <a:gd name="connsiteY7" fmla="*/ 0 h 168592"/>
                  <a:gd name="connsiteX8" fmla="*/ 26765 w 71393"/>
                  <a:gd name="connsiteY8" fmla="*/ 11525 h 168592"/>
                  <a:gd name="connsiteX9" fmla="*/ 64865 w 71393"/>
                  <a:gd name="connsiteY9" fmla="*/ 68675 h 168592"/>
                  <a:gd name="connsiteX10" fmla="*/ 67151 w 71393"/>
                  <a:gd name="connsiteY10" fmla="*/ 139065 h 168592"/>
                  <a:gd name="connsiteX11" fmla="*/ 64294 w 71393"/>
                  <a:gd name="connsiteY11" fmla="*/ 160401 h 168592"/>
                  <a:gd name="connsiteX12" fmla="*/ 63437 w 71393"/>
                  <a:gd name="connsiteY12" fmla="*/ 166211 h 168592"/>
                  <a:gd name="connsiteX13" fmla="*/ 63628 w 71393"/>
                  <a:gd name="connsiteY13" fmla="*/ 168592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1393" h="168592">
                    <a:moveTo>
                      <a:pt x="63628" y="168592"/>
                    </a:moveTo>
                    <a:cubicBezTo>
                      <a:pt x="63931" y="167963"/>
                      <a:pt x="64125" y="167287"/>
                      <a:pt x="64199" y="166592"/>
                    </a:cubicBezTo>
                    <a:cubicBezTo>
                      <a:pt x="64580" y="164814"/>
                      <a:pt x="64961" y="162909"/>
                      <a:pt x="65342" y="160877"/>
                    </a:cubicBezTo>
                    <a:cubicBezTo>
                      <a:pt x="66390" y="155829"/>
                      <a:pt x="67628" y="148590"/>
                      <a:pt x="68866" y="139541"/>
                    </a:cubicBezTo>
                    <a:cubicBezTo>
                      <a:pt x="72763" y="115955"/>
                      <a:pt x="72149" y="91843"/>
                      <a:pt x="67056" y="68485"/>
                    </a:cubicBezTo>
                    <a:cubicBezTo>
                      <a:pt x="61391" y="44952"/>
                      <a:pt x="47336" y="24293"/>
                      <a:pt x="27527" y="10382"/>
                    </a:cubicBezTo>
                    <a:cubicBezTo>
                      <a:pt x="21468" y="6377"/>
                      <a:pt x="14814" y="3355"/>
                      <a:pt x="7811" y="1429"/>
                    </a:cubicBezTo>
                    <a:cubicBezTo>
                      <a:pt x="5250" y="744"/>
                      <a:pt x="2638" y="266"/>
                      <a:pt x="0" y="0"/>
                    </a:cubicBezTo>
                    <a:cubicBezTo>
                      <a:pt x="9519" y="2272"/>
                      <a:pt x="18574" y="6171"/>
                      <a:pt x="26765" y="11525"/>
                    </a:cubicBezTo>
                    <a:cubicBezTo>
                      <a:pt x="45826" y="25469"/>
                      <a:pt x="59325" y="45718"/>
                      <a:pt x="64865" y="68675"/>
                    </a:cubicBezTo>
                    <a:cubicBezTo>
                      <a:pt x="69893" y="91805"/>
                      <a:pt x="70668" y="115658"/>
                      <a:pt x="67151" y="139065"/>
                    </a:cubicBezTo>
                    <a:cubicBezTo>
                      <a:pt x="66104" y="148114"/>
                      <a:pt x="64961" y="155448"/>
                      <a:pt x="64294" y="160401"/>
                    </a:cubicBezTo>
                    <a:lnTo>
                      <a:pt x="63437" y="166211"/>
                    </a:lnTo>
                    <a:cubicBezTo>
                      <a:pt x="63443" y="167009"/>
                      <a:pt x="63507" y="167804"/>
                      <a:pt x="63628" y="16859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9" name="Forme libre : forme 275">
                <a:extLst>
                  <a:ext uri="{FF2B5EF4-FFF2-40B4-BE49-F238E27FC236}">
                    <a16:creationId xmlns:a16="http://schemas.microsoft.com/office/drawing/2014/main" id="{81D3136E-151B-DB77-5700-1E32B864A566}"/>
                  </a:ext>
                </a:extLst>
              </p:cNvPr>
              <p:cNvSpPr/>
              <p:nvPr/>
            </p:nvSpPr>
            <p:spPr>
              <a:xfrm>
                <a:off x="10316979" y="2618368"/>
                <a:ext cx="8774" cy="141255"/>
              </a:xfrm>
              <a:custGeom>
                <a:avLst/>
                <a:gdLst>
                  <a:gd name="connsiteX0" fmla="*/ 4869 w 8774"/>
                  <a:gd name="connsiteY0" fmla="*/ 141256 h 141255"/>
                  <a:gd name="connsiteX1" fmla="*/ 4869 w 8774"/>
                  <a:gd name="connsiteY1" fmla="*/ 135636 h 141255"/>
                  <a:gd name="connsiteX2" fmla="*/ 3440 w 8774"/>
                  <a:gd name="connsiteY2" fmla="*/ 120491 h 141255"/>
                  <a:gd name="connsiteX3" fmla="*/ 2011 w 8774"/>
                  <a:gd name="connsiteY3" fmla="*/ 70485 h 141255"/>
                  <a:gd name="connsiteX4" fmla="*/ 6012 w 8774"/>
                  <a:gd name="connsiteY4" fmla="*/ 20574 h 141255"/>
                  <a:gd name="connsiteX5" fmla="*/ 8108 w 8774"/>
                  <a:gd name="connsiteY5" fmla="*/ 5525 h 141255"/>
                  <a:gd name="connsiteX6" fmla="*/ 8774 w 8774"/>
                  <a:gd name="connsiteY6" fmla="*/ 0 h 141255"/>
                  <a:gd name="connsiteX7" fmla="*/ 7441 w 8774"/>
                  <a:gd name="connsiteY7" fmla="*/ 5334 h 141255"/>
                  <a:gd name="connsiteX8" fmla="*/ 4678 w 8774"/>
                  <a:gd name="connsiteY8" fmla="*/ 20383 h 141255"/>
                  <a:gd name="connsiteX9" fmla="*/ 106 w 8774"/>
                  <a:gd name="connsiteY9" fmla="*/ 70390 h 141255"/>
                  <a:gd name="connsiteX10" fmla="*/ 2106 w 8774"/>
                  <a:gd name="connsiteY10" fmla="*/ 120682 h 141255"/>
                  <a:gd name="connsiteX11" fmla="*/ 4202 w 8774"/>
                  <a:gd name="connsiteY11" fmla="*/ 135731 h 141255"/>
                  <a:gd name="connsiteX12" fmla="*/ 4869 w 8774"/>
                  <a:gd name="connsiteY12" fmla="*/ 141256 h 14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774" h="141255">
                    <a:moveTo>
                      <a:pt x="4869" y="141256"/>
                    </a:moveTo>
                    <a:cubicBezTo>
                      <a:pt x="5080" y="139388"/>
                      <a:pt x="5080" y="137503"/>
                      <a:pt x="4869" y="135636"/>
                    </a:cubicBezTo>
                    <a:cubicBezTo>
                      <a:pt x="4488" y="130937"/>
                      <a:pt x="4012" y="125889"/>
                      <a:pt x="3440" y="120491"/>
                    </a:cubicBezTo>
                    <a:cubicBezTo>
                      <a:pt x="2097" y="103859"/>
                      <a:pt x="1620" y="87167"/>
                      <a:pt x="2011" y="70485"/>
                    </a:cubicBezTo>
                    <a:cubicBezTo>
                      <a:pt x="2447" y="53788"/>
                      <a:pt x="3782" y="37127"/>
                      <a:pt x="6012" y="20574"/>
                    </a:cubicBezTo>
                    <a:cubicBezTo>
                      <a:pt x="6774" y="15145"/>
                      <a:pt x="7441" y="10192"/>
                      <a:pt x="8108" y="5525"/>
                    </a:cubicBezTo>
                    <a:cubicBezTo>
                      <a:pt x="8546" y="3716"/>
                      <a:pt x="8770" y="1861"/>
                      <a:pt x="8774" y="0"/>
                    </a:cubicBezTo>
                    <a:cubicBezTo>
                      <a:pt x="8198" y="1742"/>
                      <a:pt x="7752" y="3525"/>
                      <a:pt x="7441" y="5334"/>
                    </a:cubicBezTo>
                    <a:cubicBezTo>
                      <a:pt x="6584" y="8858"/>
                      <a:pt x="5631" y="14002"/>
                      <a:pt x="4678" y="20383"/>
                    </a:cubicBezTo>
                    <a:cubicBezTo>
                      <a:pt x="2027" y="36930"/>
                      <a:pt x="499" y="53637"/>
                      <a:pt x="106" y="70390"/>
                    </a:cubicBezTo>
                    <a:cubicBezTo>
                      <a:pt x="-280" y="87179"/>
                      <a:pt x="388" y="103976"/>
                      <a:pt x="2106" y="120682"/>
                    </a:cubicBezTo>
                    <a:cubicBezTo>
                      <a:pt x="2869" y="127063"/>
                      <a:pt x="3535" y="132207"/>
                      <a:pt x="4202" y="135731"/>
                    </a:cubicBezTo>
                    <a:cubicBezTo>
                      <a:pt x="4293" y="137586"/>
                      <a:pt x="4516" y="139432"/>
                      <a:pt x="4869" y="1412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0" name="Forme libre : forme 276">
                <a:extLst>
                  <a:ext uri="{FF2B5EF4-FFF2-40B4-BE49-F238E27FC236}">
                    <a16:creationId xmlns:a16="http://schemas.microsoft.com/office/drawing/2014/main" id="{778DDCC3-B3FA-E9C6-47C5-D6DC3DF9276E}"/>
                  </a:ext>
                </a:extLst>
              </p:cNvPr>
              <p:cNvSpPr/>
              <p:nvPr/>
            </p:nvSpPr>
            <p:spPr>
              <a:xfrm>
                <a:off x="10074388" y="2352239"/>
                <a:ext cx="655034" cy="268509"/>
              </a:xfrm>
              <a:custGeom>
                <a:avLst/>
                <a:gdLst>
                  <a:gd name="connsiteX0" fmla="*/ 655034 w 655034"/>
                  <a:gd name="connsiteY0" fmla="*/ 178022 h 268509"/>
                  <a:gd name="connsiteX1" fmla="*/ 647414 w 655034"/>
                  <a:gd name="connsiteY1" fmla="*/ 180213 h 268509"/>
                  <a:gd name="connsiteX2" fmla="*/ 625316 w 655034"/>
                  <a:gd name="connsiteY2" fmla="*/ 185547 h 268509"/>
                  <a:gd name="connsiteX3" fmla="*/ 543878 w 655034"/>
                  <a:gd name="connsiteY3" fmla="*/ 204025 h 268509"/>
                  <a:gd name="connsiteX4" fmla="*/ 275272 w 655034"/>
                  <a:gd name="connsiteY4" fmla="*/ 263462 h 268509"/>
                  <a:gd name="connsiteX5" fmla="*/ 251936 w 655034"/>
                  <a:gd name="connsiteY5" fmla="*/ 268510 h 268509"/>
                  <a:gd name="connsiteX6" fmla="*/ 250507 w 655034"/>
                  <a:gd name="connsiteY6" fmla="*/ 268510 h 268509"/>
                  <a:gd name="connsiteX7" fmla="*/ 249555 w 655034"/>
                  <a:gd name="connsiteY7" fmla="*/ 267462 h 268509"/>
                  <a:gd name="connsiteX8" fmla="*/ 71723 w 655034"/>
                  <a:gd name="connsiteY8" fmla="*/ 78486 h 268509"/>
                  <a:gd name="connsiteX9" fmla="*/ 18859 w 655034"/>
                  <a:gd name="connsiteY9" fmla="*/ 21336 h 268509"/>
                  <a:gd name="connsiteX10" fmla="*/ 4763 w 655034"/>
                  <a:gd name="connsiteY10" fmla="*/ 5715 h 268509"/>
                  <a:gd name="connsiteX11" fmla="*/ 0 w 655034"/>
                  <a:gd name="connsiteY11" fmla="*/ 0 h 268509"/>
                  <a:gd name="connsiteX12" fmla="*/ 5429 w 655034"/>
                  <a:gd name="connsiteY12" fmla="*/ 5048 h 268509"/>
                  <a:gd name="connsiteX13" fmla="*/ 20193 w 655034"/>
                  <a:gd name="connsiteY13" fmla="*/ 20003 h 268509"/>
                  <a:gd name="connsiteX14" fmla="*/ 74200 w 655034"/>
                  <a:gd name="connsiteY14" fmla="*/ 76105 h 268509"/>
                  <a:gd name="connsiteX15" fmla="*/ 252794 w 655034"/>
                  <a:gd name="connsiteY15" fmla="*/ 264414 h 268509"/>
                  <a:gd name="connsiteX16" fmla="*/ 250507 w 655034"/>
                  <a:gd name="connsiteY16" fmla="*/ 263652 h 268509"/>
                  <a:gd name="connsiteX17" fmla="*/ 273844 w 655034"/>
                  <a:gd name="connsiteY17" fmla="*/ 258604 h 268509"/>
                  <a:gd name="connsiteX18" fmla="*/ 543115 w 655034"/>
                  <a:gd name="connsiteY18" fmla="*/ 200597 h 268509"/>
                  <a:gd name="connsiteX19" fmla="*/ 624935 w 655034"/>
                  <a:gd name="connsiteY19" fmla="*/ 183642 h 268509"/>
                  <a:gd name="connsiteX20" fmla="*/ 647224 w 655034"/>
                  <a:gd name="connsiteY20" fmla="*/ 179261 h 268509"/>
                  <a:gd name="connsiteX21" fmla="*/ 655034 w 655034"/>
                  <a:gd name="connsiteY21" fmla="*/ 178022 h 26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5034" h="268509">
                    <a:moveTo>
                      <a:pt x="655034" y="178022"/>
                    </a:moveTo>
                    <a:cubicBezTo>
                      <a:pt x="652570" y="178995"/>
                      <a:pt x="650019" y="179729"/>
                      <a:pt x="647414" y="180213"/>
                    </a:cubicBezTo>
                    <a:lnTo>
                      <a:pt x="625316" y="185547"/>
                    </a:lnTo>
                    <a:lnTo>
                      <a:pt x="543878" y="204025"/>
                    </a:lnTo>
                    <a:lnTo>
                      <a:pt x="275272" y="263462"/>
                    </a:lnTo>
                    <a:lnTo>
                      <a:pt x="251936" y="268510"/>
                    </a:lnTo>
                    <a:lnTo>
                      <a:pt x="250507" y="268510"/>
                    </a:lnTo>
                    <a:lnTo>
                      <a:pt x="249555" y="267462"/>
                    </a:lnTo>
                    <a:lnTo>
                      <a:pt x="71723" y="78486"/>
                    </a:lnTo>
                    <a:lnTo>
                      <a:pt x="18859" y="21336"/>
                    </a:lnTo>
                    <a:cubicBezTo>
                      <a:pt x="12954" y="14764"/>
                      <a:pt x="8287" y="9525"/>
                      <a:pt x="4763" y="5715"/>
                    </a:cubicBezTo>
                    <a:cubicBezTo>
                      <a:pt x="3024" y="3941"/>
                      <a:pt x="1431" y="2030"/>
                      <a:pt x="0" y="0"/>
                    </a:cubicBezTo>
                    <a:cubicBezTo>
                      <a:pt x="1972" y="1499"/>
                      <a:pt x="3790" y="3191"/>
                      <a:pt x="5429" y="5048"/>
                    </a:cubicBezTo>
                    <a:lnTo>
                      <a:pt x="20193" y="20003"/>
                    </a:lnTo>
                    <a:lnTo>
                      <a:pt x="74200" y="76105"/>
                    </a:lnTo>
                    <a:lnTo>
                      <a:pt x="252794" y="264414"/>
                    </a:lnTo>
                    <a:lnTo>
                      <a:pt x="250507" y="263652"/>
                    </a:lnTo>
                    <a:lnTo>
                      <a:pt x="273844" y="258604"/>
                    </a:lnTo>
                    <a:lnTo>
                      <a:pt x="543115" y="200597"/>
                    </a:lnTo>
                    <a:lnTo>
                      <a:pt x="624935" y="183642"/>
                    </a:lnTo>
                    <a:lnTo>
                      <a:pt x="647224" y="179261"/>
                    </a:lnTo>
                    <a:cubicBezTo>
                      <a:pt x="649800" y="178690"/>
                      <a:pt x="652408" y="178276"/>
                      <a:pt x="655034" y="1780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6" name="Graphique 4">
              <a:extLst>
                <a:ext uri="{FF2B5EF4-FFF2-40B4-BE49-F238E27FC236}">
                  <a16:creationId xmlns:a16="http://schemas.microsoft.com/office/drawing/2014/main" id="{947756D3-1A84-3DE3-7DB0-BC389DE31A39}"/>
                </a:ext>
              </a:extLst>
            </p:cNvPr>
            <p:cNvGrpSpPr/>
            <p:nvPr/>
          </p:nvGrpSpPr>
          <p:grpSpPr>
            <a:xfrm>
              <a:off x="9018542" y="3099150"/>
              <a:ext cx="2025872" cy="2220032"/>
              <a:chOff x="9018542" y="3099150"/>
              <a:chExt cx="2025872" cy="2220032"/>
            </a:xfrm>
          </p:grpSpPr>
          <p:sp>
            <p:nvSpPr>
              <p:cNvPr id="267" name="Forme libre : forme 278">
                <a:extLst>
                  <a:ext uri="{FF2B5EF4-FFF2-40B4-BE49-F238E27FC236}">
                    <a16:creationId xmlns:a16="http://schemas.microsoft.com/office/drawing/2014/main" id="{65069539-2868-A16B-87B0-FA4B856A22F1}"/>
                  </a:ext>
                </a:extLst>
              </p:cNvPr>
              <p:cNvSpPr/>
              <p:nvPr/>
            </p:nvSpPr>
            <p:spPr>
              <a:xfrm>
                <a:off x="9021209" y="3138563"/>
                <a:ext cx="970025" cy="1383852"/>
              </a:xfrm>
              <a:custGeom>
                <a:avLst/>
                <a:gdLst>
                  <a:gd name="connsiteX0" fmla="*/ 591598 w 970025"/>
                  <a:gd name="connsiteY0" fmla="*/ 267428 h 1383852"/>
                  <a:gd name="connsiteX1" fmla="*/ 594360 w 970025"/>
                  <a:gd name="connsiteY1" fmla="*/ 264665 h 1383852"/>
                  <a:gd name="connsiteX2" fmla="*/ 589753 w 970025"/>
                  <a:gd name="connsiteY2" fmla="*/ 43529 h 1383852"/>
                  <a:gd name="connsiteX3" fmla="*/ 368617 w 970025"/>
                  <a:gd name="connsiteY3" fmla="*/ 48136 h 1383852"/>
                  <a:gd name="connsiteX4" fmla="*/ 325088 w 970025"/>
                  <a:gd name="connsiteY4" fmla="*/ 156271 h 1383852"/>
                  <a:gd name="connsiteX5" fmla="*/ 370713 w 970025"/>
                  <a:gd name="connsiteY5" fmla="*/ 265808 h 1383852"/>
                  <a:gd name="connsiteX6" fmla="*/ 372523 w 970025"/>
                  <a:gd name="connsiteY6" fmla="*/ 267428 h 1383852"/>
                  <a:gd name="connsiteX7" fmla="*/ 0 w 970025"/>
                  <a:gd name="connsiteY7" fmla="*/ 267428 h 1383852"/>
                  <a:gd name="connsiteX8" fmla="*/ 0 w 970025"/>
                  <a:gd name="connsiteY8" fmla="*/ 685384 h 1383852"/>
                  <a:gd name="connsiteX9" fmla="*/ 1619 w 970025"/>
                  <a:gd name="connsiteY9" fmla="*/ 683670 h 1383852"/>
                  <a:gd name="connsiteX10" fmla="*/ 111157 w 970025"/>
                  <a:gd name="connsiteY10" fmla="*/ 638045 h 1383852"/>
                  <a:gd name="connsiteX11" fmla="*/ 267523 w 970025"/>
                  <a:gd name="connsiteY11" fmla="*/ 794480 h 1383852"/>
                  <a:gd name="connsiteX12" fmla="*/ 111087 w 970025"/>
                  <a:gd name="connsiteY12" fmla="*/ 950846 h 1383852"/>
                  <a:gd name="connsiteX13" fmla="*/ 2858 w 970025"/>
                  <a:gd name="connsiteY13" fmla="*/ 907317 h 1383852"/>
                  <a:gd name="connsiteX14" fmla="*/ 0 w 970025"/>
                  <a:gd name="connsiteY14" fmla="*/ 904555 h 1383852"/>
                  <a:gd name="connsiteX15" fmla="*/ 0 w 970025"/>
                  <a:gd name="connsiteY15" fmla="*/ 1383853 h 1383852"/>
                  <a:gd name="connsiteX16" fmla="*/ 420053 w 970025"/>
                  <a:gd name="connsiteY16" fmla="*/ 1383853 h 1383852"/>
                  <a:gd name="connsiteX17" fmla="*/ 458153 w 970025"/>
                  <a:gd name="connsiteY17" fmla="*/ 1102389 h 1383852"/>
                  <a:gd name="connsiteX18" fmla="*/ 827151 w 970025"/>
                  <a:gd name="connsiteY18" fmla="*/ 629473 h 1383852"/>
                  <a:gd name="connsiteX19" fmla="*/ 970026 w 970025"/>
                  <a:gd name="connsiteY19" fmla="*/ 267523 h 1383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70025" h="1383852">
                    <a:moveTo>
                      <a:pt x="591598" y="267428"/>
                    </a:moveTo>
                    <a:lnTo>
                      <a:pt x="594360" y="264665"/>
                    </a:lnTo>
                    <a:cubicBezTo>
                      <a:pt x="654153" y="202328"/>
                      <a:pt x="652090" y="103322"/>
                      <a:pt x="589753" y="43529"/>
                    </a:cubicBezTo>
                    <a:cubicBezTo>
                      <a:pt x="527416" y="-16263"/>
                      <a:pt x="428410" y="-14201"/>
                      <a:pt x="368617" y="48136"/>
                    </a:cubicBezTo>
                    <a:cubicBezTo>
                      <a:pt x="340716" y="77225"/>
                      <a:pt x="325122" y="115963"/>
                      <a:pt x="325088" y="156271"/>
                    </a:cubicBezTo>
                    <a:cubicBezTo>
                      <a:pt x="325131" y="197396"/>
                      <a:pt x="341548" y="236813"/>
                      <a:pt x="370713" y="265808"/>
                    </a:cubicBezTo>
                    <a:lnTo>
                      <a:pt x="372523" y="267428"/>
                    </a:lnTo>
                    <a:lnTo>
                      <a:pt x="0" y="267428"/>
                    </a:lnTo>
                    <a:lnTo>
                      <a:pt x="0" y="685384"/>
                    </a:lnTo>
                    <a:lnTo>
                      <a:pt x="1619" y="683670"/>
                    </a:lnTo>
                    <a:cubicBezTo>
                      <a:pt x="30615" y="654505"/>
                      <a:pt x="70031" y="638088"/>
                      <a:pt x="111157" y="638045"/>
                    </a:cubicBezTo>
                    <a:cubicBezTo>
                      <a:pt x="197534" y="638064"/>
                      <a:pt x="267542" y="708103"/>
                      <a:pt x="267523" y="794480"/>
                    </a:cubicBezTo>
                    <a:cubicBezTo>
                      <a:pt x="267503" y="880858"/>
                      <a:pt x="197465" y="950865"/>
                      <a:pt x="111087" y="950846"/>
                    </a:cubicBezTo>
                    <a:cubicBezTo>
                      <a:pt x="70747" y="950837"/>
                      <a:pt x="31970" y="935241"/>
                      <a:pt x="2858" y="907317"/>
                    </a:cubicBezTo>
                    <a:lnTo>
                      <a:pt x="0" y="904555"/>
                    </a:lnTo>
                    <a:lnTo>
                      <a:pt x="0" y="1383853"/>
                    </a:lnTo>
                    <a:lnTo>
                      <a:pt x="420053" y="1383853"/>
                    </a:lnTo>
                    <a:cubicBezTo>
                      <a:pt x="420053" y="1383853"/>
                      <a:pt x="439103" y="1223928"/>
                      <a:pt x="458153" y="1102389"/>
                    </a:cubicBezTo>
                    <a:cubicBezTo>
                      <a:pt x="477203" y="980850"/>
                      <a:pt x="749046" y="732914"/>
                      <a:pt x="827151" y="629473"/>
                    </a:cubicBezTo>
                    <a:cubicBezTo>
                      <a:pt x="858584" y="587848"/>
                      <a:pt x="936212" y="451450"/>
                      <a:pt x="970026" y="26752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8" name="Forme libre : forme 279">
                <a:extLst>
                  <a:ext uri="{FF2B5EF4-FFF2-40B4-BE49-F238E27FC236}">
                    <a16:creationId xmlns:a16="http://schemas.microsoft.com/office/drawing/2014/main" id="{0470E0CC-8684-000C-4AC5-83FA29646D38}"/>
                  </a:ext>
                </a:extLst>
              </p:cNvPr>
              <p:cNvSpPr/>
              <p:nvPr/>
            </p:nvSpPr>
            <p:spPr>
              <a:xfrm>
                <a:off x="9021209" y="3741973"/>
                <a:ext cx="720185" cy="780442"/>
              </a:xfrm>
              <a:custGeom>
                <a:avLst/>
                <a:gdLst>
                  <a:gd name="connsiteX0" fmla="*/ 720185 w 720185"/>
                  <a:gd name="connsiteY0" fmla="*/ 146078 h 780442"/>
                  <a:gd name="connsiteX1" fmla="*/ 663607 w 720185"/>
                  <a:gd name="connsiteY1" fmla="*/ 117503 h 780442"/>
                  <a:gd name="connsiteX2" fmla="*/ 619125 w 720185"/>
                  <a:gd name="connsiteY2" fmla="*/ 130838 h 780442"/>
                  <a:gd name="connsiteX3" fmla="*/ 587597 w 720185"/>
                  <a:gd name="connsiteY3" fmla="*/ 104358 h 780442"/>
                  <a:gd name="connsiteX4" fmla="*/ 570071 w 720185"/>
                  <a:gd name="connsiteY4" fmla="*/ 65305 h 780442"/>
                  <a:gd name="connsiteX5" fmla="*/ 534924 w 720185"/>
                  <a:gd name="connsiteY5" fmla="*/ 45398 h 780442"/>
                  <a:gd name="connsiteX6" fmla="*/ 486251 w 720185"/>
                  <a:gd name="connsiteY6" fmla="*/ 71402 h 780442"/>
                  <a:gd name="connsiteX7" fmla="*/ 459486 w 720185"/>
                  <a:gd name="connsiteY7" fmla="*/ 54447 h 780442"/>
                  <a:gd name="connsiteX8" fmla="*/ 443103 w 720185"/>
                  <a:gd name="connsiteY8" fmla="*/ 25872 h 780442"/>
                  <a:gd name="connsiteX9" fmla="*/ 350806 w 720185"/>
                  <a:gd name="connsiteY9" fmla="*/ 13013 h 780442"/>
                  <a:gd name="connsiteX10" fmla="*/ 311372 w 720185"/>
                  <a:gd name="connsiteY10" fmla="*/ 82546 h 780442"/>
                  <a:gd name="connsiteX11" fmla="*/ 267557 w 720185"/>
                  <a:gd name="connsiteY11" fmla="*/ 191607 h 780442"/>
                  <a:gd name="connsiteX12" fmla="*/ 111190 w 720185"/>
                  <a:gd name="connsiteY12" fmla="*/ 348041 h 780442"/>
                  <a:gd name="connsiteX13" fmla="*/ 2857 w 720185"/>
                  <a:gd name="connsiteY13" fmla="*/ 304478 h 780442"/>
                  <a:gd name="connsiteX14" fmla="*/ 0 w 720185"/>
                  <a:gd name="connsiteY14" fmla="*/ 301716 h 780442"/>
                  <a:gd name="connsiteX15" fmla="*/ 0 w 720185"/>
                  <a:gd name="connsiteY15" fmla="*/ 780443 h 780442"/>
                  <a:gd name="connsiteX16" fmla="*/ 420053 w 720185"/>
                  <a:gd name="connsiteY16" fmla="*/ 780443 h 780442"/>
                  <a:gd name="connsiteX17" fmla="*/ 458153 w 720185"/>
                  <a:gd name="connsiteY17" fmla="*/ 498979 h 780442"/>
                  <a:gd name="connsiteX18" fmla="*/ 457486 w 720185"/>
                  <a:gd name="connsiteY18" fmla="*/ 495931 h 780442"/>
                  <a:gd name="connsiteX19" fmla="*/ 458153 w 720185"/>
                  <a:gd name="connsiteY19" fmla="*/ 492121 h 780442"/>
                  <a:gd name="connsiteX20" fmla="*/ 720185 w 720185"/>
                  <a:gd name="connsiteY20" fmla="*/ 146078 h 78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0185" h="780442">
                    <a:moveTo>
                      <a:pt x="720185" y="146078"/>
                    </a:moveTo>
                    <a:cubicBezTo>
                      <a:pt x="710542" y="124290"/>
                      <a:pt x="686866" y="112332"/>
                      <a:pt x="663607" y="117503"/>
                    </a:cubicBezTo>
                    <a:cubicBezTo>
                      <a:pt x="648367" y="121313"/>
                      <a:pt x="635032" y="132457"/>
                      <a:pt x="619125" y="130838"/>
                    </a:cubicBezTo>
                    <a:cubicBezTo>
                      <a:pt x="604910" y="127714"/>
                      <a:pt x="593130" y="117820"/>
                      <a:pt x="587597" y="104358"/>
                    </a:cubicBezTo>
                    <a:cubicBezTo>
                      <a:pt x="581215" y="91595"/>
                      <a:pt x="577596" y="77497"/>
                      <a:pt x="570071" y="65305"/>
                    </a:cubicBezTo>
                    <a:cubicBezTo>
                      <a:pt x="563266" y="52358"/>
                      <a:pt x="549528" y="44577"/>
                      <a:pt x="534924" y="45398"/>
                    </a:cubicBezTo>
                    <a:cubicBezTo>
                      <a:pt x="516446" y="48446"/>
                      <a:pt x="505015" y="71021"/>
                      <a:pt x="486251" y="71402"/>
                    </a:cubicBezTo>
                    <a:cubicBezTo>
                      <a:pt x="475081" y="70506"/>
                      <a:pt x="465069" y="64164"/>
                      <a:pt x="459486" y="54447"/>
                    </a:cubicBezTo>
                    <a:cubicBezTo>
                      <a:pt x="453295" y="44922"/>
                      <a:pt x="449389" y="34730"/>
                      <a:pt x="443103" y="25872"/>
                    </a:cubicBezTo>
                    <a:cubicBezTo>
                      <a:pt x="420936" y="-2771"/>
                      <a:pt x="379957" y="-8480"/>
                      <a:pt x="350806" y="13013"/>
                    </a:cubicBezTo>
                    <a:cubicBezTo>
                      <a:pt x="332994" y="22062"/>
                      <a:pt x="313849" y="52066"/>
                      <a:pt x="311372" y="82546"/>
                    </a:cubicBezTo>
                    <a:cubicBezTo>
                      <a:pt x="303657" y="175034"/>
                      <a:pt x="267557" y="191607"/>
                      <a:pt x="267557" y="191607"/>
                    </a:cubicBezTo>
                    <a:cubicBezTo>
                      <a:pt x="267576" y="277985"/>
                      <a:pt x="197568" y="348023"/>
                      <a:pt x="111190" y="348041"/>
                    </a:cubicBezTo>
                    <a:cubicBezTo>
                      <a:pt x="70810" y="348050"/>
                      <a:pt x="31990" y="332440"/>
                      <a:pt x="2857" y="304478"/>
                    </a:cubicBezTo>
                    <a:lnTo>
                      <a:pt x="0" y="301716"/>
                    </a:lnTo>
                    <a:lnTo>
                      <a:pt x="0" y="780443"/>
                    </a:lnTo>
                    <a:lnTo>
                      <a:pt x="420053" y="780443"/>
                    </a:lnTo>
                    <a:cubicBezTo>
                      <a:pt x="420053" y="780443"/>
                      <a:pt x="439103" y="620518"/>
                      <a:pt x="458153" y="498979"/>
                    </a:cubicBezTo>
                    <a:lnTo>
                      <a:pt x="457486" y="495931"/>
                    </a:lnTo>
                    <a:cubicBezTo>
                      <a:pt x="457486" y="494788"/>
                      <a:pt x="457962" y="493550"/>
                      <a:pt x="458153" y="492121"/>
                    </a:cubicBezTo>
                    <a:cubicBezTo>
                      <a:pt x="470154" y="405634"/>
                      <a:pt x="720185" y="146078"/>
                      <a:pt x="720185" y="1460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9" name="Forme libre : forme 280">
                <a:extLst>
                  <a:ext uri="{FF2B5EF4-FFF2-40B4-BE49-F238E27FC236}">
                    <a16:creationId xmlns:a16="http://schemas.microsoft.com/office/drawing/2014/main" id="{BA39BDD6-DE16-C237-2B1D-E10B42072F3F}"/>
                  </a:ext>
                </a:extLst>
              </p:cNvPr>
              <p:cNvSpPr/>
              <p:nvPr/>
            </p:nvSpPr>
            <p:spPr>
              <a:xfrm>
                <a:off x="9018542" y="3136839"/>
                <a:ext cx="974693" cy="1387672"/>
              </a:xfrm>
              <a:custGeom>
                <a:avLst/>
                <a:gdLst>
                  <a:gd name="connsiteX0" fmla="*/ 594265 w 974693"/>
                  <a:gd name="connsiteY0" fmla="*/ 269152 h 1387672"/>
                  <a:gd name="connsiteX1" fmla="*/ 973074 w 974693"/>
                  <a:gd name="connsiteY1" fmla="*/ 267818 h 1387672"/>
                  <a:gd name="connsiteX2" fmla="*/ 974693 w 974693"/>
                  <a:gd name="connsiteY2" fmla="*/ 267818 h 1387672"/>
                  <a:gd name="connsiteX3" fmla="*/ 974693 w 974693"/>
                  <a:gd name="connsiteY3" fmla="*/ 269342 h 1387672"/>
                  <a:gd name="connsiteX4" fmla="*/ 901922 w 974693"/>
                  <a:gd name="connsiteY4" fmla="*/ 505372 h 1387672"/>
                  <a:gd name="connsiteX5" fmla="*/ 832199 w 974693"/>
                  <a:gd name="connsiteY5" fmla="*/ 631673 h 1387672"/>
                  <a:gd name="connsiteX6" fmla="*/ 728663 w 974693"/>
                  <a:gd name="connsiteY6" fmla="*/ 749307 h 1387672"/>
                  <a:gd name="connsiteX7" fmla="*/ 615410 w 974693"/>
                  <a:gd name="connsiteY7" fmla="*/ 873132 h 1387672"/>
                  <a:gd name="connsiteX8" fmla="*/ 505111 w 974693"/>
                  <a:gd name="connsiteY8" fmla="*/ 1013244 h 1387672"/>
                  <a:gd name="connsiteX9" fmla="*/ 465201 w 974693"/>
                  <a:gd name="connsiteY9" fmla="*/ 1096017 h 1387672"/>
                  <a:gd name="connsiteX10" fmla="*/ 450818 w 974693"/>
                  <a:gd name="connsiteY10" fmla="*/ 1190029 h 1387672"/>
                  <a:gd name="connsiteX11" fmla="*/ 425291 w 974693"/>
                  <a:gd name="connsiteY11" fmla="*/ 1385482 h 1387672"/>
                  <a:gd name="connsiteX12" fmla="*/ 425291 w 974693"/>
                  <a:gd name="connsiteY12" fmla="*/ 1387672 h 1387672"/>
                  <a:gd name="connsiteX13" fmla="*/ 190 w 974693"/>
                  <a:gd name="connsiteY13" fmla="*/ 1387672 h 1387672"/>
                  <a:gd name="connsiteX14" fmla="*/ 190 w 974693"/>
                  <a:gd name="connsiteY14" fmla="*/ 900278 h 1387672"/>
                  <a:gd name="connsiteX15" fmla="*/ 4477 w 974693"/>
                  <a:gd name="connsiteY15" fmla="*/ 904469 h 1387672"/>
                  <a:gd name="connsiteX16" fmla="*/ 134779 w 974693"/>
                  <a:gd name="connsiteY16" fmla="*/ 948570 h 1387672"/>
                  <a:gd name="connsiteX17" fmla="*/ 179641 w 974693"/>
                  <a:gd name="connsiteY17" fmla="*/ 935235 h 1387672"/>
                  <a:gd name="connsiteX18" fmla="*/ 200025 w 974693"/>
                  <a:gd name="connsiteY18" fmla="*/ 923805 h 1387672"/>
                  <a:gd name="connsiteX19" fmla="*/ 218122 w 974693"/>
                  <a:gd name="connsiteY19" fmla="*/ 909232 h 1387672"/>
                  <a:gd name="connsiteX20" fmla="*/ 246697 w 974693"/>
                  <a:gd name="connsiteY20" fmla="*/ 873132 h 1387672"/>
                  <a:gd name="connsiteX21" fmla="*/ 189889 w 974693"/>
                  <a:gd name="connsiteY21" fmla="*/ 662575 h 1387672"/>
                  <a:gd name="connsiteX22" fmla="*/ 163735 w 974693"/>
                  <a:gd name="connsiteY22" fmla="*/ 650628 h 1387672"/>
                  <a:gd name="connsiteX23" fmla="*/ 120682 w 974693"/>
                  <a:gd name="connsiteY23" fmla="*/ 642436 h 1387672"/>
                  <a:gd name="connsiteX24" fmla="*/ 77438 w 974693"/>
                  <a:gd name="connsiteY24" fmla="*/ 646437 h 1387672"/>
                  <a:gd name="connsiteX25" fmla="*/ 4001 w 974693"/>
                  <a:gd name="connsiteY25" fmla="*/ 688728 h 1387672"/>
                  <a:gd name="connsiteX26" fmla="*/ 0 w 974693"/>
                  <a:gd name="connsiteY26" fmla="*/ 692824 h 1387672"/>
                  <a:gd name="connsiteX27" fmla="*/ 0 w 974693"/>
                  <a:gd name="connsiteY27" fmla="*/ 687109 h 1387672"/>
                  <a:gd name="connsiteX28" fmla="*/ 0 w 974693"/>
                  <a:gd name="connsiteY28" fmla="*/ 269152 h 1387672"/>
                  <a:gd name="connsiteX29" fmla="*/ 0 w 974693"/>
                  <a:gd name="connsiteY29" fmla="*/ 267056 h 1387672"/>
                  <a:gd name="connsiteX30" fmla="*/ 2096 w 974693"/>
                  <a:gd name="connsiteY30" fmla="*/ 267056 h 1387672"/>
                  <a:gd name="connsiteX31" fmla="*/ 374618 w 974693"/>
                  <a:gd name="connsiteY31" fmla="*/ 267056 h 1387672"/>
                  <a:gd name="connsiteX32" fmla="*/ 373380 w 974693"/>
                  <a:gd name="connsiteY32" fmla="*/ 270199 h 1387672"/>
                  <a:gd name="connsiteX33" fmla="*/ 330899 w 974693"/>
                  <a:gd name="connsiteY33" fmla="*/ 198286 h 1387672"/>
                  <a:gd name="connsiteX34" fmla="*/ 330899 w 974693"/>
                  <a:gd name="connsiteY34" fmla="*/ 119038 h 1387672"/>
                  <a:gd name="connsiteX35" fmla="*/ 522198 w 974693"/>
                  <a:gd name="connsiteY35" fmla="*/ 4825 h 1387672"/>
                  <a:gd name="connsiteX36" fmla="*/ 623697 w 974693"/>
                  <a:gd name="connsiteY36" fmla="*/ 85414 h 1387672"/>
                  <a:gd name="connsiteX37" fmla="*/ 640747 w 974693"/>
                  <a:gd name="connsiteY37" fmla="*/ 148661 h 1387672"/>
                  <a:gd name="connsiteX38" fmla="*/ 640747 w 974693"/>
                  <a:gd name="connsiteY38" fmla="*/ 167711 h 1387672"/>
                  <a:gd name="connsiteX39" fmla="*/ 624364 w 974693"/>
                  <a:gd name="connsiteY39" fmla="*/ 227528 h 1387672"/>
                  <a:gd name="connsiteX40" fmla="*/ 603028 w 974693"/>
                  <a:gd name="connsiteY40" fmla="*/ 259246 h 1387672"/>
                  <a:gd name="connsiteX41" fmla="*/ 596360 w 974693"/>
                  <a:gd name="connsiteY41" fmla="*/ 266389 h 1387672"/>
                  <a:gd name="connsiteX42" fmla="*/ 593979 w 974693"/>
                  <a:gd name="connsiteY42" fmla="*/ 268675 h 1387672"/>
                  <a:gd name="connsiteX43" fmla="*/ 596170 w 974693"/>
                  <a:gd name="connsiteY43" fmla="*/ 266199 h 1387672"/>
                  <a:gd name="connsiteX44" fmla="*/ 602647 w 974693"/>
                  <a:gd name="connsiteY44" fmla="*/ 258960 h 1387672"/>
                  <a:gd name="connsiteX45" fmla="*/ 623411 w 974693"/>
                  <a:gd name="connsiteY45" fmla="*/ 227051 h 1387672"/>
                  <a:gd name="connsiteX46" fmla="*/ 639223 w 974693"/>
                  <a:gd name="connsiteY46" fmla="*/ 167615 h 1387672"/>
                  <a:gd name="connsiteX47" fmla="*/ 639223 w 974693"/>
                  <a:gd name="connsiteY47" fmla="*/ 148565 h 1387672"/>
                  <a:gd name="connsiteX48" fmla="*/ 636841 w 974693"/>
                  <a:gd name="connsiteY48" fmla="*/ 128372 h 1387672"/>
                  <a:gd name="connsiteX49" fmla="*/ 622078 w 974693"/>
                  <a:gd name="connsiteY49" fmla="*/ 86081 h 1387672"/>
                  <a:gd name="connsiteX50" fmla="*/ 413212 w 974693"/>
                  <a:gd name="connsiteY50" fmla="*/ 19693 h 1387672"/>
                  <a:gd name="connsiteX51" fmla="*/ 334137 w 974693"/>
                  <a:gd name="connsiteY51" fmla="*/ 119609 h 1387672"/>
                  <a:gd name="connsiteX52" fmla="*/ 334613 w 974693"/>
                  <a:gd name="connsiteY52" fmla="*/ 197238 h 1387672"/>
                  <a:gd name="connsiteX53" fmla="*/ 376238 w 974693"/>
                  <a:gd name="connsiteY53" fmla="*/ 267342 h 1387672"/>
                  <a:gd name="connsiteX54" fmla="*/ 379476 w 974693"/>
                  <a:gd name="connsiteY54" fmla="*/ 270390 h 1387672"/>
                  <a:gd name="connsiteX55" fmla="*/ 375095 w 974693"/>
                  <a:gd name="connsiteY55" fmla="*/ 270390 h 1387672"/>
                  <a:gd name="connsiteX56" fmla="*/ 2572 w 974693"/>
                  <a:gd name="connsiteY56" fmla="*/ 270390 h 1387672"/>
                  <a:gd name="connsiteX57" fmla="*/ 4667 w 974693"/>
                  <a:gd name="connsiteY57" fmla="*/ 268294 h 1387672"/>
                  <a:gd name="connsiteX58" fmla="*/ 4667 w 974693"/>
                  <a:gd name="connsiteY58" fmla="*/ 686251 h 1387672"/>
                  <a:gd name="connsiteX59" fmla="*/ 571 w 974693"/>
                  <a:gd name="connsiteY59" fmla="*/ 684727 h 1387672"/>
                  <a:gd name="connsiteX60" fmla="*/ 76771 w 974693"/>
                  <a:gd name="connsiteY60" fmla="*/ 641008 h 1387672"/>
                  <a:gd name="connsiteX61" fmla="*/ 121348 w 974693"/>
                  <a:gd name="connsiteY61" fmla="*/ 636912 h 1387672"/>
                  <a:gd name="connsiteX62" fmla="*/ 165640 w 974693"/>
                  <a:gd name="connsiteY62" fmla="*/ 645294 h 1387672"/>
                  <a:gd name="connsiteX63" fmla="*/ 239173 w 974693"/>
                  <a:gd name="connsiteY63" fmla="*/ 698063 h 1387672"/>
                  <a:gd name="connsiteX64" fmla="*/ 272129 w 974693"/>
                  <a:gd name="connsiteY64" fmla="*/ 783788 h 1387672"/>
                  <a:gd name="connsiteX65" fmla="*/ 251269 w 974693"/>
                  <a:gd name="connsiteY65" fmla="*/ 874656 h 1387672"/>
                  <a:gd name="connsiteX66" fmla="*/ 221456 w 974693"/>
                  <a:gd name="connsiteY66" fmla="*/ 911804 h 1387672"/>
                  <a:gd name="connsiteX67" fmla="*/ 202406 w 974693"/>
                  <a:gd name="connsiteY67" fmla="*/ 926948 h 1387672"/>
                  <a:gd name="connsiteX68" fmla="*/ 181356 w 974693"/>
                  <a:gd name="connsiteY68" fmla="*/ 938759 h 1387672"/>
                  <a:gd name="connsiteX69" fmla="*/ 135064 w 974693"/>
                  <a:gd name="connsiteY69" fmla="*/ 952475 h 1387672"/>
                  <a:gd name="connsiteX70" fmla="*/ 86487 w 974693"/>
                  <a:gd name="connsiteY70" fmla="*/ 951808 h 1387672"/>
                  <a:gd name="connsiteX71" fmla="*/ 762 w 974693"/>
                  <a:gd name="connsiteY71" fmla="*/ 907041 h 1387672"/>
                  <a:gd name="connsiteX72" fmla="*/ 4953 w 974693"/>
                  <a:gd name="connsiteY72" fmla="*/ 905326 h 1387672"/>
                  <a:gd name="connsiteX73" fmla="*/ 4953 w 974693"/>
                  <a:gd name="connsiteY73" fmla="*/ 1385577 h 1387672"/>
                  <a:gd name="connsiteX74" fmla="*/ 2477 w 974693"/>
                  <a:gd name="connsiteY74" fmla="*/ 1383100 h 1387672"/>
                  <a:gd name="connsiteX75" fmla="*/ 422529 w 974693"/>
                  <a:gd name="connsiteY75" fmla="*/ 1383100 h 1387672"/>
                  <a:gd name="connsiteX76" fmla="*/ 420148 w 974693"/>
                  <a:gd name="connsiteY76" fmla="*/ 1385291 h 1387672"/>
                  <a:gd name="connsiteX77" fmla="*/ 445770 w 974693"/>
                  <a:gd name="connsiteY77" fmla="*/ 1189648 h 1387672"/>
                  <a:gd name="connsiteX78" fmla="*/ 460438 w 974693"/>
                  <a:gd name="connsiteY78" fmla="*/ 1095160 h 1387672"/>
                  <a:gd name="connsiteX79" fmla="*/ 501015 w 974693"/>
                  <a:gd name="connsiteY79" fmla="*/ 1011054 h 1387672"/>
                  <a:gd name="connsiteX80" fmla="*/ 611791 w 974693"/>
                  <a:gd name="connsiteY80" fmla="*/ 870560 h 1387672"/>
                  <a:gd name="connsiteX81" fmla="*/ 725329 w 974693"/>
                  <a:gd name="connsiteY81" fmla="*/ 746735 h 1387672"/>
                  <a:gd name="connsiteX82" fmla="*/ 828865 w 974693"/>
                  <a:gd name="connsiteY82" fmla="*/ 629578 h 1387672"/>
                  <a:gd name="connsiteX83" fmla="*/ 898398 w 974693"/>
                  <a:gd name="connsiteY83" fmla="*/ 504038 h 1387672"/>
                  <a:gd name="connsiteX84" fmla="*/ 971550 w 974693"/>
                  <a:gd name="connsiteY84" fmla="*/ 268961 h 1387672"/>
                  <a:gd name="connsiteX85" fmla="*/ 972884 w 974693"/>
                  <a:gd name="connsiteY85" fmla="*/ 270580 h 138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974693" h="1387672">
                    <a:moveTo>
                      <a:pt x="594265" y="269152"/>
                    </a:moveTo>
                    <a:lnTo>
                      <a:pt x="973074" y="267818"/>
                    </a:lnTo>
                    <a:lnTo>
                      <a:pt x="974693" y="267818"/>
                    </a:lnTo>
                    <a:lnTo>
                      <a:pt x="974693" y="269342"/>
                    </a:lnTo>
                    <a:cubicBezTo>
                      <a:pt x="959492" y="350530"/>
                      <a:pt x="935078" y="429719"/>
                      <a:pt x="901922" y="505372"/>
                    </a:cubicBezTo>
                    <a:cubicBezTo>
                      <a:pt x="882858" y="549647"/>
                      <a:pt x="859506" y="591949"/>
                      <a:pt x="832199" y="631673"/>
                    </a:cubicBezTo>
                    <a:cubicBezTo>
                      <a:pt x="801434" y="671583"/>
                      <a:pt x="765524" y="709397"/>
                      <a:pt x="728663" y="749307"/>
                    </a:cubicBezTo>
                    <a:cubicBezTo>
                      <a:pt x="691801" y="789217"/>
                      <a:pt x="653510" y="829984"/>
                      <a:pt x="615410" y="873132"/>
                    </a:cubicBezTo>
                    <a:cubicBezTo>
                      <a:pt x="575527" y="917296"/>
                      <a:pt x="538676" y="964107"/>
                      <a:pt x="505111" y="1013244"/>
                    </a:cubicBezTo>
                    <a:cubicBezTo>
                      <a:pt x="487462" y="1038521"/>
                      <a:pt x="473988" y="1066467"/>
                      <a:pt x="465201" y="1096017"/>
                    </a:cubicBezTo>
                    <a:cubicBezTo>
                      <a:pt x="459486" y="1126592"/>
                      <a:pt x="455676" y="1158310"/>
                      <a:pt x="450818" y="1190029"/>
                    </a:cubicBezTo>
                    <a:cubicBezTo>
                      <a:pt x="441865" y="1253751"/>
                      <a:pt x="433388" y="1319092"/>
                      <a:pt x="425291" y="1385482"/>
                    </a:cubicBezTo>
                    <a:lnTo>
                      <a:pt x="425291" y="1387672"/>
                    </a:lnTo>
                    <a:lnTo>
                      <a:pt x="190" y="1387672"/>
                    </a:lnTo>
                    <a:lnTo>
                      <a:pt x="190" y="900278"/>
                    </a:lnTo>
                    <a:lnTo>
                      <a:pt x="4477" y="904469"/>
                    </a:lnTo>
                    <a:cubicBezTo>
                      <a:pt x="38428" y="939051"/>
                      <a:pt x="86803" y="955424"/>
                      <a:pt x="134779" y="948570"/>
                    </a:cubicBezTo>
                    <a:cubicBezTo>
                      <a:pt x="150359" y="946594"/>
                      <a:pt x="165512" y="942090"/>
                      <a:pt x="179641" y="935235"/>
                    </a:cubicBezTo>
                    <a:cubicBezTo>
                      <a:pt x="186669" y="931856"/>
                      <a:pt x="193477" y="928039"/>
                      <a:pt x="200025" y="923805"/>
                    </a:cubicBezTo>
                    <a:cubicBezTo>
                      <a:pt x="206368" y="919346"/>
                      <a:pt x="212413" y="914478"/>
                      <a:pt x="218122" y="909232"/>
                    </a:cubicBezTo>
                    <a:cubicBezTo>
                      <a:pt x="229460" y="898751"/>
                      <a:pt x="239099" y="886572"/>
                      <a:pt x="246697" y="873132"/>
                    </a:cubicBezTo>
                    <a:cubicBezTo>
                      <a:pt x="289154" y="799301"/>
                      <a:pt x="263720" y="705032"/>
                      <a:pt x="189889" y="662575"/>
                    </a:cubicBezTo>
                    <a:cubicBezTo>
                      <a:pt x="181562" y="657787"/>
                      <a:pt x="172806" y="653787"/>
                      <a:pt x="163735" y="650628"/>
                    </a:cubicBezTo>
                    <a:cubicBezTo>
                      <a:pt x="149870" y="645775"/>
                      <a:pt x="135360" y="643014"/>
                      <a:pt x="120682" y="642436"/>
                    </a:cubicBezTo>
                    <a:cubicBezTo>
                      <a:pt x="106148" y="641567"/>
                      <a:pt x="91566" y="642916"/>
                      <a:pt x="77438" y="646437"/>
                    </a:cubicBezTo>
                    <a:cubicBezTo>
                      <a:pt x="49492" y="653404"/>
                      <a:pt x="24053" y="668053"/>
                      <a:pt x="4001" y="688728"/>
                    </a:cubicBezTo>
                    <a:lnTo>
                      <a:pt x="0" y="692824"/>
                    </a:lnTo>
                    <a:lnTo>
                      <a:pt x="0" y="687109"/>
                    </a:lnTo>
                    <a:cubicBezTo>
                      <a:pt x="0" y="539757"/>
                      <a:pt x="0" y="400025"/>
                      <a:pt x="0" y="269152"/>
                    </a:cubicBezTo>
                    <a:lnTo>
                      <a:pt x="0" y="267056"/>
                    </a:lnTo>
                    <a:lnTo>
                      <a:pt x="2096" y="267056"/>
                    </a:lnTo>
                    <a:lnTo>
                      <a:pt x="374618" y="267056"/>
                    </a:lnTo>
                    <a:lnTo>
                      <a:pt x="373380" y="270199"/>
                    </a:lnTo>
                    <a:cubicBezTo>
                      <a:pt x="353030" y="250469"/>
                      <a:pt x="338357" y="225631"/>
                      <a:pt x="330899" y="198286"/>
                    </a:cubicBezTo>
                    <a:cubicBezTo>
                      <a:pt x="324043" y="172314"/>
                      <a:pt x="324043" y="145009"/>
                      <a:pt x="330899" y="119038"/>
                    </a:cubicBezTo>
                    <a:cubicBezTo>
                      <a:pt x="352185" y="34673"/>
                      <a:pt x="437833" y="-16462"/>
                      <a:pt x="522198" y="4825"/>
                    </a:cubicBezTo>
                    <a:cubicBezTo>
                      <a:pt x="566026" y="15884"/>
                      <a:pt x="602992" y="45235"/>
                      <a:pt x="623697" y="85414"/>
                    </a:cubicBezTo>
                    <a:cubicBezTo>
                      <a:pt x="633994" y="104974"/>
                      <a:pt x="639817" y="126576"/>
                      <a:pt x="640747" y="148661"/>
                    </a:cubicBezTo>
                    <a:cubicBezTo>
                      <a:pt x="641213" y="155002"/>
                      <a:pt x="641213" y="161369"/>
                      <a:pt x="640747" y="167711"/>
                    </a:cubicBezTo>
                    <a:cubicBezTo>
                      <a:pt x="639362" y="188548"/>
                      <a:pt x="633790" y="208892"/>
                      <a:pt x="624364" y="227528"/>
                    </a:cubicBezTo>
                    <a:cubicBezTo>
                      <a:pt x="618612" y="238954"/>
                      <a:pt x="611443" y="249610"/>
                      <a:pt x="603028" y="259246"/>
                    </a:cubicBezTo>
                    <a:cubicBezTo>
                      <a:pt x="600170" y="262484"/>
                      <a:pt x="597884" y="264865"/>
                      <a:pt x="596360" y="266389"/>
                    </a:cubicBezTo>
                    <a:lnTo>
                      <a:pt x="593979" y="268675"/>
                    </a:lnTo>
                    <a:lnTo>
                      <a:pt x="596170" y="266199"/>
                    </a:lnTo>
                    <a:cubicBezTo>
                      <a:pt x="597694" y="264580"/>
                      <a:pt x="599885" y="262198"/>
                      <a:pt x="602647" y="258960"/>
                    </a:cubicBezTo>
                    <a:cubicBezTo>
                      <a:pt x="610789" y="249170"/>
                      <a:pt x="617759" y="238461"/>
                      <a:pt x="623411" y="227051"/>
                    </a:cubicBezTo>
                    <a:cubicBezTo>
                      <a:pt x="632604" y="208496"/>
                      <a:pt x="637981" y="188285"/>
                      <a:pt x="639223" y="167615"/>
                    </a:cubicBezTo>
                    <a:cubicBezTo>
                      <a:pt x="639696" y="161274"/>
                      <a:pt x="639696" y="154906"/>
                      <a:pt x="639223" y="148565"/>
                    </a:cubicBezTo>
                    <a:cubicBezTo>
                      <a:pt x="638925" y="141785"/>
                      <a:pt x="638129" y="135036"/>
                      <a:pt x="636841" y="128372"/>
                    </a:cubicBezTo>
                    <a:cubicBezTo>
                      <a:pt x="633940" y="113649"/>
                      <a:pt x="628969" y="99411"/>
                      <a:pt x="622078" y="86081"/>
                    </a:cubicBezTo>
                    <a:cubicBezTo>
                      <a:pt x="582734" y="10072"/>
                      <a:pt x="489221" y="-19651"/>
                      <a:pt x="413212" y="19693"/>
                    </a:cubicBezTo>
                    <a:cubicBezTo>
                      <a:pt x="373747" y="40121"/>
                      <a:pt x="344951" y="76507"/>
                      <a:pt x="334137" y="119609"/>
                    </a:cubicBezTo>
                    <a:cubicBezTo>
                      <a:pt x="327592" y="145093"/>
                      <a:pt x="327756" y="171837"/>
                      <a:pt x="334613" y="197238"/>
                    </a:cubicBezTo>
                    <a:cubicBezTo>
                      <a:pt x="341961" y="223911"/>
                      <a:pt x="356336" y="248123"/>
                      <a:pt x="376238" y="267342"/>
                    </a:cubicBezTo>
                    <a:lnTo>
                      <a:pt x="379476" y="270390"/>
                    </a:lnTo>
                    <a:lnTo>
                      <a:pt x="375095" y="270390"/>
                    </a:lnTo>
                    <a:lnTo>
                      <a:pt x="2572" y="270390"/>
                    </a:lnTo>
                    <a:lnTo>
                      <a:pt x="4667" y="268294"/>
                    </a:lnTo>
                    <a:cubicBezTo>
                      <a:pt x="4667" y="399168"/>
                      <a:pt x="4667" y="538900"/>
                      <a:pt x="4667" y="686251"/>
                    </a:cubicBezTo>
                    <a:lnTo>
                      <a:pt x="571" y="684727"/>
                    </a:lnTo>
                    <a:cubicBezTo>
                      <a:pt x="21335" y="663253"/>
                      <a:pt x="47753" y="648095"/>
                      <a:pt x="76771" y="641008"/>
                    </a:cubicBezTo>
                    <a:cubicBezTo>
                      <a:pt x="91331" y="637358"/>
                      <a:pt x="106367" y="635976"/>
                      <a:pt x="121348" y="636912"/>
                    </a:cubicBezTo>
                    <a:cubicBezTo>
                      <a:pt x="136449" y="637468"/>
                      <a:pt x="151380" y="640294"/>
                      <a:pt x="165640" y="645294"/>
                    </a:cubicBezTo>
                    <a:cubicBezTo>
                      <a:pt x="194751" y="655377"/>
                      <a:pt x="220300" y="673712"/>
                      <a:pt x="239173" y="698063"/>
                    </a:cubicBezTo>
                    <a:cubicBezTo>
                      <a:pt x="258464" y="722710"/>
                      <a:pt x="269941" y="752565"/>
                      <a:pt x="272129" y="783788"/>
                    </a:cubicBezTo>
                    <a:cubicBezTo>
                      <a:pt x="274437" y="815483"/>
                      <a:pt x="267170" y="847141"/>
                      <a:pt x="251269" y="874656"/>
                    </a:cubicBezTo>
                    <a:cubicBezTo>
                      <a:pt x="243354" y="888535"/>
                      <a:pt x="233292" y="901072"/>
                      <a:pt x="221456" y="911804"/>
                    </a:cubicBezTo>
                    <a:cubicBezTo>
                      <a:pt x="215460" y="917281"/>
                      <a:pt x="209095" y="922342"/>
                      <a:pt x="202406" y="926948"/>
                    </a:cubicBezTo>
                    <a:cubicBezTo>
                      <a:pt x="195636" y="931309"/>
                      <a:pt x="188606" y="935254"/>
                      <a:pt x="181356" y="938759"/>
                    </a:cubicBezTo>
                    <a:cubicBezTo>
                      <a:pt x="166744" y="945742"/>
                      <a:pt x="151121" y="950372"/>
                      <a:pt x="135064" y="952475"/>
                    </a:cubicBezTo>
                    <a:cubicBezTo>
                      <a:pt x="118935" y="954777"/>
                      <a:pt x="102547" y="954552"/>
                      <a:pt x="86487" y="951808"/>
                    </a:cubicBezTo>
                    <a:cubicBezTo>
                      <a:pt x="53944" y="946187"/>
                      <a:pt x="23972" y="930535"/>
                      <a:pt x="762" y="907041"/>
                    </a:cubicBezTo>
                    <a:lnTo>
                      <a:pt x="4953" y="905326"/>
                    </a:lnTo>
                    <a:lnTo>
                      <a:pt x="4953" y="1385577"/>
                    </a:lnTo>
                    <a:lnTo>
                      <a:pt x="2477" y="1383100"/>
                    </a:lnTo>
                    <a:lnTo>
                      <a:pt x="422529" y="1383100"/>
                    </a:lnTo>
                    <a:lnTo>
                      <a:pt x="420148" y="1385291"/>
                    </a:lnTo>
                    <a:cubicBezTo>
                      <a:pt x="428339" y="1318553"/>
                      <a:pt x="436880" y="1253338"/>
                      <a:pt x="445770" y="1189648"/>
                    </a:cubicBezTo>
                    <a:cubicBezTo>
                      <a:pt x="450532" y="1157739"/>
                      <a:pt x="454533" y="1126402"/>
                      <a:pt x="460438" y="1095160"/>
                    </a:cubicBezTo>
                    <a:cubicBezTo>
                      <a:pt x="469294" y="1065102"/>
                      <a:pt x="483000" y="1036693"/>
                      <a:pt x="501015" y="1011054"/>
                    </a:cubicBezTo>
                    <a:cubicBezTo>
                      <a:pt x="534699" y="961756"/>
                      <a:pt x="571711" y="914815"/>
                      <a:pt x="611791" y="870560"/>
                    </a:cubicBezTo>
                    <a:cubicBezTo>
                      <a:pt x="649891" y="827126"/>
                      <a:pt x="688467" y="786169"/>
                      <a:pt x="725329" y="746735"/>
                    </a:cubicBezTo>
                    <a:cubicBezTo>
                      <a:pt x="762190" y="707302"/>
                      <a:pt x="798290" y="669106"/>
                      <a:pt x="828865" y="629578"/>
                    </a:cubicBezTo>
                    <a:cubicBezTo>
                      <a:pt x="856075" y="590095"/>
                      <a:pt x="879363" y="548048"/>
                      <a:pt x="898398" y="504038"/>
                    </a:cubicBezTo>
                    <a:cubicBezTo>
                      <a:pt x="931686" y="428732"/>
                      <a:pt x="956230" y="349858"/>
                      <a:pt x="971550" y="268961"/>
                    </a:cubicBezTo>
                    <a:lnTo>
                      <a:pt x="972884" y="270580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0" name="Forme libre : forme 281">
                <a:extLst>
                  <a:ext uri="{FF2B5EF4-FFF2-40B4-BE49-F238E27FC236}">
                    <a16:creationId xmlns:a16="http://schemas.microsoft.com/office/drawing/2014/main" id="{176217F1-8BEA-2690-39B0-A4341D1D6A79}"/>
                  </a:ext>
                </a:extLst>
              </p:cNvPr>
              <p:cNvSpPr/>
              <p:nvPr/>
            </p:nvSpPr>
            <p:spPr>
              <a:xfrm>
                <a:off x="9260858" y="3668785"/>
                <a:ext cx="72389" cy="72389"/>
              </a:xfrm>
              <a:custGeom>
                <a:avLst/>
                <a:gdLst>
                  <a:gd name="connsiteX0" fmla="*/ 72390 w 72389"/>
                  <a:gd name="connsiteY0" fmla="*/ 36195 h 72389"/>
                  <a:gd name="connsiteX1" fmla="*/ 36195 w 72389"/>
                  <a:gd name="connsiteY1" fmla="*/ 72390 h 72389"/>
                  <a:gd name="connsiteX2" fmla="*/ 0 w 72389"/>
                  <a:gd name="connsiteY2" fmla="*/ 36195 h 72389"/>
                  <a:gd name="connsiteX3" fmla="*/ 36195 w 72389"/>
                  <a:gd name="connsiteY3" fmla="*/ 0 h 72389"/>
                  <a:gd name="connsiteX4" fmla="*/ 72390 w 72389"/>
                  <a:gd name="connsiteY4" fmla="*/ 36195 h 72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9" h="72389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63" y="52"/>
                      <a:pt x="72337" y="16227"/>
                      <a:pt x="72390" y="361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1" name="Forme libre : forme 282">
                <a:extLst>
                  <a:ext uri="{FF2B5EF4-FFF2-40B4-BE49-F238E27FC236}">
                    <a16:creationId xmlns:a16="http://schemas.microsoft.com/office/drawing/2014/main" id="{C81F8EAE-EA4B-8AD5-479D-A733A159CF43}"/>
                  </a:ext>
                </a:extLst>
              </p:cNvPr>
              <p:cNvSpPr/>
              <p:nvPr/>
            </p:nvSpPr>
            <p:spPr>
              <a:xfrm>
                <a:off x="9023019" y="4041879"/>
                <a:ext cx="226885" cy="90481"/>
              </a:xfrm>
              <a:custGeom>
                <a:avLst/>
                <a:gdLst>
                  <a:gd name="connsiteX0" fmla="*/ 123825 w 226885"/>
                  <a:gd name="connsiteY0" fmla="*/ 44958 h 90481"/>
                  <a:gd name="connsiteX1" fmla="*/ 28575 w 226885"/>
                  <a:gd name="connsiteY1" fmla="*/ 0 h 90481"/>
                  <a:gd name="connsiteX2" fmla="*/ 0 w 226885"/>
                  <a:gd name="connsiteY2" fmla="*/ 12478 h 90481"/>
                  <a:gd name="connsiteX3" fmla="*/ 41053 w 226885"/>
                  <a:gd name="connsiteY3" fmla="*/ 76200 h 90481"/>
                  <a:gd name="connsiteX4" fmla="*/ 152019 w 226885"/>
                  <a:gd name="connsiteY4" fmla="*/ 84582 h 90481"/>
                  <a:gd name="connsiteX5" fmla="*/ 226885 w 226885"/>
                  <a:gd name="connsiteY5" fmla="*/ 1048 h 90481"/>
                  <a:gd name="connsiteX6" fmla="*/ 123825 w 226885"/>
                  <a:gd name="connsiteY6" fmla="*/ 44958 h 9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885" h="90481">
                    <a:moveTo>
                      <a:pt x="123825" y="44958"/>
                    </a:moveTo>
                    <a:cubicBezTo>
                      <a:pt x="86773" y="48006"/>
                      <a:pt x="45815" y="33052"/>
                      <a:pt x="28575" y="0"/>
                    </a:cubicBezTo>
                    <a:lnTo>
                      <a:pt x="0" y="12478"/>
                    </a:lnTo>
                    <a:cubicBezTo>
                      <a:pt x="0" y="31528"/>
                      <a:pt x="23717" y="68961"/>
                      <a:pt x="41053" y="76200"/>
                    </a:cubicBezTo>
                    <a:cubicBezTo>
                      <a:pt x="75960" y="91738"/>
                      <a:pt x="115173" y="94700"/>
                      <a:pt x="152019" y="84582"/>
                    </a:cubicBezTo>
                    <a:cubicBezTo>
                      <a:pt x="189682" y="71470"/>
                      <a:pt x="217961" y="39917"/>
                      <a:pt x="226885" y="1048"/>
                    </a:cubicBezTo>
                    <a:cubicBezTo>
                      <a:pt x="194405" y="24860"/>
                      <a:pt x="160782" y="41910"/>
                      <a:pt x="123825" y="4495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2" name="Forme libre : forme 283">
                <a:extLst>
                  <a:ext uri="{FF2B5EF4-FFF2-40B4-BE49-F238E27FC236}">
                    <a16:creationId xmlns:a16="http://schemas.microsoft.com/office/drawing/2014/main" id="{D190B218-3198-882C-997D-2B927073901C}"/>
                  </a:ext>
                </a:extLst>
              </p:cNvPr>
              <p:cNvSpPr/>
              <p:nvPr/>
            </p:nvSpPr>
            <p:spPr>
              <a:xfrm>
                <a:off x="10301178" y="3099150"/>
                <a:ext cx="167924" cy="174656"/>
              </a:xfrm>
              <a:custGeom>
                <a:avLst/>
                <a:gdLst>
                  <a:gd name="connsiteX0" fmla="*/ 167069 w 167924"/>
                  <a:gd name="connsiteY0" fmla="*/ 139201 h 174656"/>
                  <a:gd name="connsiteX1" fmla="*/ 157544 w 167924"/>
                  <a:gd name="connsiteY1" fmla="*/ 125866 h 174656"/>
                  <a:gd name="connsiteX2" fmla="*/ 108490 w 167924"/>
                  <a:gd name="connsiteY2" fmla="*/ 107578 h 174656"/>
                  <a:gd name="connsiteX3" fmla="*/ 141827 w 167924"/>
                  <a:gd name="connsiteY3" fmla="*/ 71668 h 174656"/>
                  <a:gd name="connsiteX4" fmla="*/ 143351 w 167924"/>
                  <a:gd name="connsiteY4" fmla="*/ 24615 h 174656"/>
                  <a:gd name="connsiteX5" fmla="*/ 102298 w 167924"/>
                  <a:gd name="connsiteY5" fmla="*/ 1755 h 174656"/>
                  <a:gd name="connsiteX6" fmla="*/ 36766 w 167924"/>
                  <a:gd name="connsiteY6" fmla="*/ 11280 h 174656"/>
                  <a:gd name="connsiteX7" fmla="*/ 0 w 167924"/>
                  <a:gd name="connsiteY7" fmla="*/ 64715 h 174656"/>
                  <a:gd name="connsiteX8" fmla="*/ 32099 w 167924"/>
                  <a:gd name="connsiteY8" fmla="*/ 113197 h 174656"/>
                  <a:gd name="connsiteX9" fmla="*/ 68485 w 167924"/>
                  <a:gd name="connsiteY9" fmla="*/ 165490 h 174656"/>
                  <a:gd name="connsiteX10" fmla="*/ 95346 w 167924"/>
                  <a:gd name="connsiteY10" fmla="*/ 173300 h 174656"/>
                  <a:gd name="connsiteX11" fmla="*/ 105347 w 167924"/>
                  <a:gd name="connsiteY11" fmla="*/ 152155 h 174656"/>
                  <a:gd name="connsiteX12" fmla="*/ 95822 w 167924"/>
                  <a:gd name="connsiteY12" fmla="*/ 129199 h 174656"/>
                  <a:gd name="connsiteX13" fmla="*/ 144685 w 167924"/>
                  <a:gd name="connsiteY13" fmla="*/ 156060 h 174656"/>
                  <a:gd name="connsiteX14" fmla="*/ 163735 w 167924"/>
                  <a:gd name="connsiteY14" fmla="*/ 154345 h 174656"/>
                  <a:gd name="connsiteX15" fmla="*/ 167068 w 167924"/>
                  <a:gd name="connsiteY15" fmla="*/ 139201 h 17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7924" h="174656">
                    <a:moveTo>
                      <a:pt x="167069" y="139201"/>
                    </a:moveTo>
                    <a:cubicBezTo>
                      <a:pt x="165184" y="133963"/>
                      <a:pt x="161887" y="129348"/>
                      <a:pt x="157544" y="125866"/>
                    </a:cubicBezTo>
                    <a:cubicBezTo>
                      <a:pt x="144126" y="113732"/>
                      <a:pt x="126576" y="107189"/>
                      <a:pt x="108490" y="107578"/>
                    </a:cubicBezTo>
                    <a:cubicBezTo>
                      <a:pt x="121847" y="97906"/>
                      <a:pt x="133173" y="85706"/>
                      <a:pt x="141827" y="71668"/>
                    </a:cubicBezTo>
                    <a:cubicBezTo>
                      <a:pt x="150594" y="57349"/>
                      <a:pt x="151173" y="39472"/>
                      <a:pt x="143351" y="24615"/>
                    </a:cubicBezTo>
                    <a:cubicBezTo>
                      <a:pt x="133577" y="11462"/>
                      <a:pt x="118627" y="3137"/>
                      <a:pt x="102298" y="1755"/>
                    </a:cubicBezTo>
                    <a:cubicBezTo>
                      <a:pt x="80003" y="-2431"/>
                      <a:pt x="56948" y="920"/>
                      <a:pt x="36766" y="11280"/>
                    </a:cubicBezTo>
                    <a:cubicBezTo>
                      <a:pt x="16534" y="22035"/>
                      <a:pt x="2814" y="41976"/>
                      <a:pt x="0" y="64715"/>
                    </a:cubicBezTo>
                    <a:lnTo>
                      <a:pt x="32099" y="113197"/>
                    </a:lnTo>
                    <a:cubicBezTo>
                      <a:pt x="39346" y="133562"/>
                      <a:pt x="51909" y="151617"/>
                      <a:pt x="68485" y="165490"/>
                    </a:cubicBezTo>
                    <a:cubicBezTo>
                      <a:pt x="76105" y="171776"/>
                      <a:pt x="86392" y="177301"/>
                      <a:pt x="95346" y="173300"/>
                    </a:cubicBezTo>
                    <a:cubicBezTo>
                      <a:pt x="102816" y="169076"/>
                      <a:pt x="106821" y="160609"/>
                      <a:pt x="105347" y="152155"/>
                    </a:cubicBezTo>
                    <a:cubicBezTo>
                      <a:pt x="103828" y="143916"/>
                      <a:pt x="100581" y="136093"/>
                      <a:pt x="95822" y="129199"/>
                    </a:cubicBezTo>
                    <a:cubicBezTo>
                      <a:pt x="109642" y="142049"/>
                      <a:pt x="126429" y="151277"/>
                      <a:pt x="144685" y="156060"/>
                    </a:cubicBezTo>
                    <a:cubicBezTo>
                      <a:pt x="150940" y="158589"/>
                      <a:pt x="158031" y="157950"/>
                      <a:pt x="163735" y="154345"/>
                    </a:cubicBezTo>
                    <a:cubicBezTo>
                      <a:pt x="167662" y="150356"/>
                      <a:pt x="168958" y="144470"/>
                      <a:pt x="167068" y="13920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3" name="Forme libre : forme 284">
                <a:extLst>
                  <a:ext uri="{FF2B5EF4-FFF2-40B4-BE49-F238E27FC236}">
                    <a16:creationId xmlns:a16="http://schemas.microsoft.com/office/drawing/2014/main" id="{9F4A5293-C7FF-F5BC-0C4B-58E499C20953}"/>
                  </a:ext>
                </a:extLst>
              </p:cNvPr>
              <p:cNvSpPr/>
              <p:nvPr/>
            </p:nvSpPr>
            <p:spPr>
              <a:xfrm>
                <a:off x="10340548" y="3190154"/>
                <a:ext cx="71120" cy="23467"/>
              </a:xfrm>
              <a:custGeom>
                <a:avLst/>
                <a:gdLst>
                  <a:gd name="connsiteX0" fmla="*/ 63 w 71120"/>
                  <a:gd name="connsiteY0" fmla="*/ 0 h 23467"/>
                  <a:gd name="connsiteX1" fmla="*/ 33496 w 71120"/>
                  <a:gd name="connsiteY1" fmla="*/ 17336 h 23467"/>
                  <a:gd name="connsiteX2" fmla="*/ 71120 w 71120"/>
                  <a:gd name="connsiteY2" fmla="*/ 15431 h 23467"/>
                  <a:gd name="connsiteX3" fmla="*/ 60833 w 71120"/>
                  <a:gd name="connsiteY3" fmla="*/ 20955 h 23467"/>
                  <a:gd name="connsiteX4" fmla="*/ 7207 w 71120"/>
                  <a:gd name="connsiteY4" fmla="*/ 9334 h 23467"/>
                  <a:gd name="connsiteX5" fmla="*/ 63 w 71120"/>
                  <a:gd name="connsiteY5" fmla="*/ 0 h 2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120" h="23467">
                    <a:moveTo>
                      <a:pt x="63" y="0"/>
                    </a:moveTo>
                    <a:cubicBezTo>
                      <a:pt x="9976" y="7896"/>
                      <a:pt x="21332" y="13784"/>
                      <a:pt x="33496" y="17336"/>
                    </a:cubicBezTo>
                    <a:cubicBezTo>
                      <a:pt x="46041" y="19179"/>
                      <a:pt x="58826" y="18531"/>
                      <a:pt x="71120" y="15431"/>
                    </a:cubicBezTo>
                    <a:cubicBezTo>
                      <a:pt x="71120" y="16002"/>
                      <a:pt x="67786" y="18669"/>
                      <a:pt x="60833" y="20955"/>
                    </a:cubicBezTo>
                    <a:cubicBezTo>
                      <a:pt x="42157" y="26761"/>
                      <a:pt x="21804" y="22351"/>
                      <a:pt x="7207" y="9334"/>
                    </a:cubicBezTo>
                    <a:cubicBezTo>
                      <a:pt x="1778" y="4382"/>
                      <a:pt x="-413" y="381"/>
                      <a:pt x="6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4" name="Forme libre : forme 285">
                <a:extLst>
                  <a:ext uri="{FF2B5EF4-FFF2-40B4-BE49-F238E27FC236}">
                    <a16:creationId xmlns:a16="http://schemas.microsoft.com/office/drawing/2014/main" id="{4A6E7DA1-46E3-677D-C52F-7FDFA8BC2F73}"/>
                  </a:ext>
                </a:extLst>
              </p:cNvPr>
              <p:cNvSpPr/>
              <p:nvPr/>
            </p:nvSpPr>
            <p:spPr>
              <a:xfrm>
                <a:off x="10329849" y="3122056"/>
                <a:ext cx="122872" cy="60873"/>
              </a:xfrm>
              <a:custGeom>
                <a:avLst/>
                <a:gdLst>
                  <a:gd name="connsiteX0" fmla="*/ 122872 w 122872"/>
                  <a:gd name="connsiteY0" fmla="*/ 5709 h 60873"/>
                  <a:gd name="connsiteX1" fmla="*/ 101727 w 122872"/>
                  <a:gd name="connsiteY1" fmla="*/ 3900 h 60873"/>
                  <a:gd name="connsiteX2" fmla="*/ 12763 w 122872"/>
                  <a:gd name="connsiteY2" fmla="*/ 43905 h 60873"/>
                  <a:gd name="connsiteX3" fmla="*/ 0 w 122872"/>
                  <a:gd name="connsiteY3" fmla="*/ 60859 h 60873"/>
                  <a:gd name="connsiteX4" fmla="*/ 10001 w 122872"/>
                  <a:gd name="connsiteY4" fmla="*/ 41809 h 60873"/>
                  <a:gd name="connsiteX5" fmla="*/ 101917 w 122872"/>
                  <a:gd name="connsiteY5" fmla="*/ 471 h 60873"/>
                  <a:gd name="connsiteX6" fmla="*/ 122872 w 122872"/>
                  <a:gd name="connsiteY6" fmla="*/ 5709 h 6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872" h="60873">
                    <a:moveTo>
                      <a:pt x="122872" y="5709"/>
                    </a:moveTo>
                    <a:cubicBezTo>
                      <a:pt x="122872" y="6471"/>
                      <a:pt x="114681" y="4376"/>
                      <a:pt x="101727" y="3900"/>
                    </a:cubicBezTo>
                    <a:cubicBezTo>
                      <a:pt x="67408" y="2384"/>
                      <a:pt x="34403" y="17226"/>
                      <a:pt x="12763" y="43905"/>
                    </a:cubicBezTo>
                    <a:cubicBezTo>
                      <a:pt x="4477" y="53906"/>
                      <a:pt x="762" y="61240"/>
                      <a:pt x="0" y="60859"/>
                    </a:cubicBezTo>
                    <a:cubicBezTo>
                      <a:pt x="1926" y="53864"/>
                      <a:pt x="5337" y="47367"/>
                      <a:pt x="10001" y="41809"/>
                    </a:cubicBezTo>
                    <a:cubicBezTo>
                      <a:pt x="31169" y="12738"/>
                      <a:pt x="66123" y="-2982"/>
                      <a:pt x="101917" y="471"/>
                    </a:cubicBezTo>
                    <a:cubicBezTo>
                      <a:pt x="109205" y="638"/>
                      <a:pt x="116364" y="2428"/>
                      <a:pt x="122872" y="570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5" name="Forme libre : forme 286">
                <a:extLst>
                  <a:ext uri="{FF2B5EF4-FFF2-40B4-BE49-F238E27FC236}">
                    <a16:creationId xmlns:a16="http://schemas.microsoft.com/office/drawing/2014/main" id="{A86610E8-F159-A1EB-7AC6-8116A4BCC711}"/>
                  </a:ext>
                </a:extLst>
              </p:cNvPr>
              <p:cNvSpPr/>
              <p:nvPr/>
            </p:nvSpPr>
            <p:spPr>
              <a:xfrm>
                <a:off x="10292916" y="3147960"/>
                <a:ext cx="45167" cy="70164"/>
              </a:xfrm>
              <a:custGeom>
                <a:avLst/>
                <a:gdLst>
                  <a:gd name="connsiteX0" fmla="*/ 45124 w 45167"/>
                  <a:gd name="connsiteY0" fmla="*/ 57814 h 70164"/>
                  <a:gd name="connsiteX1" fmla="*/ 41695 w 45167"/>
                  <a:gd name="connsiteY1" fmla="*/ 45241 h 70164"/>
                  <a:gd name="connsiteX2" fmla="*/ 13120 w 45167"/>
                  <a:gd name="connsiteY2" fmla="*/ 2379 h 70164"/>
                  <a:gd name="connsiteX3" fmla="*/ 4452 w 45167"/>
                  <a:gd name="connsiteY3" fmla="*/ 188 h 70164"/>
                  <a:gd name="connsiteX4" fmla="*/ 928 w 45167"/>
                  <a:gd name="connsiteY4" fmla="*/ 12856 h 70164"/>
                  <a:gd name="connsiteX5" fmla="*/ 6643 w 45167"/>
                  <a:gd name="connsiteY5" fmla="*/ 26287 h 70164"/>
                  <a:gd name="connsiteX6" fmla="*/ 22073 w 45167"/>
                  <a:gd name="connsiteY6" fmla="*/ 58576 h 70164"/>
                  <a:gd name="connsiteX7" fmla="*/ 28550 w 45167"/>
                  <a:gd name="connsiteY7" fmla="*/ 68101 h 70164"/>
                  <a:gd name="connsiteX8" fmla="*/ 39504 w 45167"/>
                  <a:gd name="connsiteY8" fmla="*/ 69149 h 70164"/>
                  <a:gd name="connsiteX9" fmla="*/ 45123 w 45167"/>
                  <a:gd name="connsiteY9" fmla="*/ 57814 h 70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167" h="70164">
                    <a:moveTo>
                      <a:pt x="45124" y="57814"/>
                    </a:moveTo>
                    <a:cubicBezTo>
                      <a:pt x="44735" y="53453"/>
                      <a:pt x="43574" y="49196"/>
                      <a:pt x="41695" y="45241"/>
                    </a:cubicBezTo>
                    <a:cubicBezTo>
                      <a:pt x="35027" y="29144"/>
                      <a:pt x="27598" y="11904"/>
                      <a:pt x="13120" y="2379"/>
                    </a:cubicBezTo>
                    <a:cubicBezTo>
                      <a:pt x="10697" y="403"/>
                      <a:pt x="7523" y="-399"/>
                      <a:pt x="4452" y="188"/>
                    </a:cubicBezTo>
                    <a:cubicBezTo>
                      <a:pt x="-215" y="1808"/>
                      <a:pt x="-882" y="8284"/>
                      <a:pt x="928" y="12856"/>
                    </a:cubicBezTo>
                    <a:cubicBezTo>
                      <a:pt x="3361" y="17089"/>
                      <a:pt x="5280" y="21598"/>
                      <a:pt x="6643" y="26287"/>
                    </a:cubicBezTo>
                    <a:lnTo>
                      <a:pt x="22073" y="58576"/>
                    </a:lnTo>
                    <a:cubicBezTo>
                      <a:pt x="23150" y="62366"/>
                      <a:pt x="25421" y="65707"/>
                      <a:pt x="28550" y="68101"/>
                    </a:cubicBezTo>
                    <a:cubicBezTo>
                      <a:pt x="31741" y="70412"/>
                      <a:pt x="35933" y="70813"/>
                      <a:pt x="39504" y="69149"/>
                    </a:cubicBezTo>
                    <a:cubicBezTo>
                      <a:pt x="43344" y="66714"/>
                      <a:pt x="45510" y="62345"/>
                      <a:pt x="45123" y="5781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6" name="Forme libre : forme 287">
                <a:extLst>
                  <a:ext uri="{FF2B5EF4-FFF2-40B4-BE49-F238E27FC236}">
                    <a16:creationId xmlns:a16="http://schemas.microsoft.com/office/drawing/2014/main" id="{B93322FF-8F61-51CB-7A42-3C03F3E2C43C}"/>
                  </a:ext>
                </a:extLst>
              </p:cNvPr>
              <p:cNvSpPr/>
              <p:nvPr/>
            </p:nvSpPr>
            <p:spPr>
              <a:xfrm>
                <a:off x="10301199" y="3175703"/>
                <a:ext cx="66072" cy="275721"/>
              </a:xfrm>
              <a:custGeom>
                <a:avLst/>
                <a:gdLst>
                  <a:gd name="connsiteX0" fmla="*/ 57320 w 66072"/>
                  <a:gd name="connsiteY0" fmla="*/ 275532 h 275721"/>
                  <a:gd name="connsiteX1" fmla="*/ 65988 w 66072"/>
                  <a:gd name="connsiteY1" fmla="*/ 154374 h 275721"/>
                  <a:gd name="connsiteX2" fmla="*/ 34650 w 66072"/>
                  <a:gd name="connsiteY2" fmla="*/ 38169 h 275721"/>
                  <a:gd name="connsiteX3" fmla="*/ 646 w 66072"/>
                  <a:gd name="connsiteY3" fmla="*/ 68 h 275721"/>
                  <a:gd name="connsiteX4" fmla="*/ 12553 w 66072"/>
                  <a:gd name="connsiteY4" fmla="*/ 38835 h 275721"/>
                  <a:gd name="connsiteX5" fmla="*/ 11695 w 66072"/>
                  <a:gd name="connsiteY5" fmla="*/ 162660 h 275721"/>
                  <a:gd name="connsiteX6" fmla="*/ 57320 w 66072"/>
                  <a:gd name="connsiteY6" fmla="*/ 275722 h 27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072" h="275721">
                    <a:moveTo>
                      <a:pt x="57320" y="275532"/>
                    </a:moveTo>
                    <a:cubicBezTo>
                      <a:pt x="63720" y="235473"/>
                      <a:pt x="66620" y="194934"/>
                      <a:pt x="65988" y="154374"/>
                    </a:cubicBezTo>
                    <a:cubicBezTo>
                      <a:pt x="65347" y="113638"/>
                      <a:pt x="54578" y="73703"/>
                      <a:pt x="34650" y="38169"/>
                    </a:cubicBezTo>
                    <a:cubicBezTo>
                      <a:pt x="31507" y="32930"/>
                      <a:pt x="6552" y="-1741"/>
                      <a:pt x="646" y="68"/>
                    </a:cubicBezTo>
                    <a:cubicBezTo>
                      <a:pt x="-3545" y="1307"/>
                      <a:pt x="14077" y="34644"/>
                      <a:pt x="12553" y="38835"/>
                    </a:cubicBezTo>
                    <a:cubicBezTo>
                      <a:pt x="-278" y="79069"/>
                      <a:pt x="-577" y="122252"/>
                      <a:pt x="11695" y="162660"/>
                    </a:cubicBezTo>
                    <a:cubicBezTo>
                      <a:pt x="22649" y="201928"/>
                      <a:pt x="37952" y="239850"/>
                      <a:pt x="57320" y="275722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7" name="Forme libre : forme 288">
                <a:extLst>
                  <a:ext uri="{FF2B5EF4-FFF2-40B4-BE49-F238E27FC236}">
                    <a16:creationId xmlns:a16="http://schemas.microsoft.com/office/drawing/2014/main" id="{B7428A51-087F-ABCE-0AE9-9CEC9161C195}"/>
                  </a:ext>
                </a:extLst>
              </p:cNvPr>
              <p:cNvSpPr/>
              <p:nvPr/>
            </p:nvSpPr>
            <p:spPr>
              <a:xfrm>
                <a:off x="9999091" y="3138799"/>
                <a:ext cx="405832" cy="668418"/>
              </a:xfrm>
              <a:custGeom>
                <a:avLst/>
                <a:gdLst>
                  <a:gd name="connsiteX0" fmla="*/ 313708 w 405832"/>
                  <a:gd name="connsiteY0" fmla="*/ 665622 h 668418"/>
                  <a:gd name="connsiteX1" fmla="*/ 403909 w 405832"/>
                  <a:gd name="connsiteY1" fmla="*/ 531510 h 668418"/>
                  <a:gd name="connsiteX2" fmla="*/ 335139 w 405832"/>
                  <a:gd name="connsiteY2" fmla="*/ 160035 h 668418"/>
                  <a:gd name="connsiteX3" fmla="*/ 148639 w 405832"/>
                  <a:gd name="connsiteY3" fmla="*/ 2682 h 668418"/>
                  <a:gd name="connsiteX4" fmla="*/ 139114 w 405832"/>
                  <a:gd name="connsiteY4" fmla="*/ 4873 h 668418"/>
                  <a:gd name="connsiteX5" fmla="*/ 2240 w 405832"/>
                  <a:gd name="connsiteY5" fmla="*/ 209851 h 668418"/>
                  <a:gd name="connsiteX6" fmla="*/ 43864 w 405832"/>
                  <a:gd name="connsiteY6" fmla="*/ 438451 h 668418"/>
                  <a:gd name="connsiteX7" fmla="*/ 166261 w 405832"/>
                  <a:gd name="connsiteY7" fmla="*/ 524843 h 668418"/>
                  <a:gd name="connsiteX8" fmla="*/ 176452 w 405832"/>
                  <a:gd name="connsiteY8" fmla="*/ 575039 h 668418"/>
                  <a:gd name="connsiteX9" fmla="*/ 312196 w 405832"/>
                  <a:gd name="connsiteY9" fmla="*/ 666231 h 668418"/>
                  <a:gd name="connsiteX10" fmla="*/ 313327 w 405832"/>
                  <a:gd name="connsiteY10" fmla="*/ 666003 h 66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832" h="668418">
                    <a:moveTo>
                      <a:pt x="313708" y="665622"/>
                    </a:moveTo>
                    <a:cubicBezTo>
                      <a:pt x="375212" y="652841"/>
                      <a:pt x="415262" y="593294"/>
                      <a:pt x="403909" y="531510"/>
                    </a:cubicBezTo>
                    <a:lnTo>
                      <a:pt x="335139" y="160035"/>
                    </a:lnTo>
                    <a:cubicBezTo>
                      <a:pt x="319899" y="59546"/>
                      <a:pt x="248747" y="-15320"/>
                      <a:pt x="148639" y="2682"/>
                    </a:cubicBezTo>
                    <a:lnTo>
                      <a:pt x="139114" y="4873"/>
                    </a:lnTo>
                    <a:cubicBezTo>
                      <a:pt x="47049" y="27096"/>
                      <a:pt x="-12516" y="116298"/>
                      <a:pt x="2240" y="209851"/>
                    </a:cubicBezTo>
                    <a:cubicBezTo>
                      <a:pt x="15956" y="296814"/>
                      <a:pt x="32244" y="392826"/>
                      <a:pt x="43864" y="438451"/>
                    </a:cubicBezTo>
                    <a:cubicBezTo>
                      <a:pt x="67962" y="533034"/>
                      <a:pt x="166261" y="524843"/>
                      <a:pt x="166261" y="524843"/>
                    </a:cubicBezTo>
                    <a:cubicBezTo>
                      <a:pt x="166261" y="524843"/>
                      <a:pt x="170928" y="546941"/>
                      <a:pt x="176452" y="575039"/>
                    </a:cubicBezTo>
                    <a:cubicBezTo>
                      <a:pt x="188755" y="637706"/>
                      <a:pt x="249530" y="678533"/>
                      <a:pt x="312196" y="666231"/>
                    </a:cubicBezTo>
                    <a:cubicBezTo>
                      <a:pt x="312573" y="666157"/>
                      <a:pt x="312950" y="666081"/>
                      <a:pt x="313327" y="666003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8" name="Forme libre : forme 289">
                <a:extLst>
                  <a:ext uri="{FF2B5EF4-FFF2-40B4-BE49-F238E27FC236}">
                    <a16:creationId xmlns:a16="http://schemas.microsoft.com/office/drawing/2014/main" id="{24CE0642-7AA3-DB01-4FA7-433E5A5DA990}"/>
                  </a:ext>
                </a:extLst>
              </p:cNvPr>
              <p:cNvSpPr/>
              <p:nvPr/>
            </p:nvSpPr>
            <p:spPr>
              <a:xfrm>
                <a:off x="10165733" y="3596585"/>
                <a:ext cx="114300" cy="90487"/>
              </a:xfrm>
              <a:custGeom>
                <a:avLst/>
                <a:gdLst>
                  <a:gd name="connsiteX0" fmla="*/ 0 w 114300"/>
                  <a:gd name="connsiteY0" fmla="*/ 66675 h 90487"/>
                  <a:gd name="connsiteX1" fmla="*/ 114300 w 114300"/>
                  <a:gd name="connsiteY1" fmla="*/ 0 h 90487"/>
                  <a:gd name="connsiteX2" fmla="*/ 4191 w 114300"/>
                  <a:gd name="connsiteY2" fmla="*/ 90488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90487">
                    <a:moveTo>
                      <a:pt x="0" y="66675"/>
                    </a:moveTo>
                    <a:cubicBezTo>
                      <a:pt x="43700" y="55858"/>
                      <a:pt x="83374" y="32715"/>
                      <a:pt x="114300" y="0"/>
                    </a:cubicBezTo>
                    <a:cubicBezTo>
                      <a:pt x="114300" y="0"/>
                      <a:pt x="100870" y="76200"/>
                      <a:pt x="4191" y="90488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9" name="Forme libre : forme 290">
                <a:extLst>
                  <a:ext uri="{FF2B5EF4-FFF2-40B4-BE49-F238E27FC236}">
                    <a16:creationId xmlns:a16="http://schemas.microsoft.com/office/drawing/2014/main" id="{C4D0E3D5-664A-212C-5ADE-1FFB21F9FABB}"/>
                  </a:ext>
                </a:extLst>
              </p:cNvPr>
              <p:cNvSpPr/>
              <p:nvPr/>
            </p:nvSpPr>
            <p:spPr>
              <a:xfrm>
                <a:off x="10044631" y="3395235"/>
                <a:ext cx="27779" cy="26648"/>
              </a:xfrm>
              <a:custGeom>
                <a:avLst/>
                <a:gdLst>
                  <a:gd name="connsiteX0" fmla="*/ 230 w 27779"/>
                  <a:gd name="connsiteY0" fmla="*/ 15804 h 26648"/>
                  <a:gd name="connsiteX1" fmla="*/ 16518 w 27779"/>
                  <a:gd name="connsiteY1" fmla="*/ 26377 h 26648"/>
                  <a:gd name="connsiteX2" fmla="*/ 27600 w 27779"/>
                  <a:gd name="connsiteY2" fmla="*/ 10952 h 26648"/>
                  <a:gd name="connsiteX3" fmla="*/ 27567 w 27779"/>
                  <a:gd name="connsiteY3" fmla="*/ 10755 h 26648"/>
                  <a:gd name="connsiteX4" fmla="*/ 11184 w 27779"/>
                  <a:gd name="connsiteY4" fmla="*/ 278 h 26648"/>
                  <a:gd name="connsiteX5" fmla="*/ 163 w 27779"/>
                  <a:gd name="connsiteY5" fmla="*/ 15415 h 26648"/>
                  <a:gd name="connsiteX6" fmla="*/ 230 w 27779"/>
                  <a:gd name="connsiteY6" fmla="*/ 15804 h 2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79" h="26648">
                    <a:moveTo>
                      <a:pt x="230" y="15804"/>
                    </a:moveTo>
                    <a:cubicBezTo>
                      <a:pt x="1892" y="23163"/>
                      <a:pt x="9119" y="27854"/>
                      <a:pt x="16518" y="26377"/>
                    </a:cubicBezTo>
                    <a:cubicBezTo>
                      <a:pt x="23838" y="25177"/>
                      <a:pt x="28799" y="18272"/>
                      <a:pt x="27600" y="10952"/>
                    </a:cubicBezTo>
                    <a:cubicBezTo>
                      <a:pt x="27590" y="10886"/>
                      <a:pt x="27578" y="10821"/>
                      <a:pt x="27567" y="10755"/>
                    </a:cubicBezTo>
                    <a:cubicBezTo>
                      <a:pt x="25817" y="3422"/>
                      <a:pt x="18575" y="-1210"/>
                      <a:pt x="11184" y="278"/>
                    </a:cubicBezTo>
                    <a:cubicBezTo>
                      <a:pt x="3961" y="1414"/>
                      <a:pt x="-974" y="8191"/>
                      <a:pt x="163" y="15415"/>
                    </a:cubicBezTo>
                    <a:cubicBezTo>
                      <a:pt x="183" y="15545"/>
                      <a:pt x="206" y="15674"/>
                      <a:pt x="230" y="158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0" name="Forme libre : forme 291">
                <a:extLst>
                  <a:ext uri="{FF2B5EF4-FFF2-40B4-BE49-F238E27FC236}">
                    <a16:creationId xmlns:a16="http://schemas.microsoft.com/office/drawing/2014/main" id="{E7799DDD-767D-0DF2-95D1-90E8F48F4336}"/>
                  </a:ext>
                </a:extLst>
              </p:cNvPr>
              <p:cNvSpPr/>
              <p:nvPr/>
            </p:nvSpPr>
            <p:spPr>
              <a:xfrm>
                <a:off x="10031107" y="3360977"/>
                <a:ext cx="54407" cy="21814"/>
              </a:xfrm>
              <a:custGeom>
                <a:avLst/>
                <a:gdLst>
                  <a:gd name="connsiteX0" fmla="*/ 419 w 54407"/>
                  <a:gd name="connsiteY0" fmla="*/ 21677 h 21814"/>
                  <a:gd name="connsiteX1" fmla="*/ 25469 w 54407"/>
                  <a:gd name="connsiteY1" fmla="*/ 9485 h 21814"/>
                  <a:gd name="connsiteX2" fmla="*/ 54044 w 54407"/>
                  <a:gd name="connsiteY2" fmla="*/ 8628 h 21814"/>
                  <a:gd name="connsiteX3" fmla="*/ 46615 w 54407"/>
                  <a:gd name="connsiteY3" fmla="*/ 2532 h 21814"/>
                  <a:gd name="connsiteX4" fmla="*/ 23564 w 54407"/>
                  <a:gd name="connsiteY4" fmla="*/ 1103 h 21814"/>
                  <a:gd name="connsiteX5" fmla="*/ 4514 w 54407"/>
                  <a:gd name="connsiteY5" fmla="*/ 13010 h 21814"/>
                  <a:gd name="connsiteX6" fmla="*/ 419 w 54407"/>
                  <a:gd name="connsiteY6" fmla="*/ 21677 h 2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07" h="21814">
                    <a:moveTo>
                      <a:pt x="419" y="21677"/>
                    </a:moveTo>
                    <a:cubicBezTo>
                      <a:pt x="2514" y="23106"/>
                      <a:pt x="10896" y="13010"/>
                      <a:pt x="25469" y="9485"/>
                    </a:cubicBezTo>
                    <a:cubicBezTo>
                      <a:pt x="40043" y="5961"/>
                      <a:pt x="52520" y="10724"/>
                      <a:pt x="54044" y="8628"/>
                    </a:cubicBezTo>
                    <a:cubicBezTo>
                      <a:pt x="55568" y="6533"/>
                      <a:pt x="52139" y="4818"/>
                      <a:pt x="46615" y="2532"/>
                    </a:cubicBezTo>
                    <a:cubicBezTo>
                      <a:pt x="39251" y="-257"/>
                      <a:pt x="31216" y="-755"/>
                      <a:pt x="23564" y="1103"/>
                    </a:cubicBezTo>
                    <a:cubicBezTo>
                      <a:pt x="16130" y="2993"/>
                      <a:pt x="9471" y="7155"/>
                      <a:pt x="4514" y="13010"/>
                    </a:cubicBezTo>
                    <a:cubicBezTo>
                      <a:pt x="133" y="17582"/>
                      <a:pt x="-629" y="21106"/>
                      <a:pt x="419" y="216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1" name="Forme libre : forme 292">
                <a:extLst>
                  <a:ext uri="{FF2B5EF4-FFF2-40B4-BE49-F238E27FC236}">
                    <a16:creationId xmlns:a16="http://schemas.microsoft.com/office/drawing/2014/main" id="{14D933ED-F886-D120-B92B-EC378CB0DFA3}"/>
                  </a:ext>
                </a:extLst>
              </p:cNvPr>
              <p:cNvSpPr/>
              <p:nvPr/>
            </p:nvSpPr>
            <p:spPr>
              <a:xfrm>
                <a:off x="10182837" y="3362945"/>
                <a:ext cx="27780" cy="26652"/>
              </a:xfrm>
              <a:custGeom>
                <a:avLst/>
                <a:gdLst>
                  <a:gd name="connsiteX0" fmla="*/ 231 w 27780"/>
                  <a:gd name="connsiteY0" fmla="*/ 15899 h 26652"/>
                  <a:gd name="connsiteX1" fmla="*/ 16519 w 27780"/>
                  <a:gd name="connsiteY1" fmla="*/ 26377 h 26652"/>
                  <a:gd name="connsiteX2" fmla="*/ 27602 w 27780"/>
                  <a:gd name="connsiteY2" fmla="*/ 10952 h 26652"/>
                  <a:gd name="connsiteX3" fmla="*/ 27568 w 27780"/>
                  <a:gd name="connsiteY3" fmla="*/ 10755 h 26652"/>
                  <a:gd name="connsiteX4" fmla="*/ 11185 w 27780"/>
                  <a:gd name="connsiteY4" fmla="*/ 278 h 26652"/>
                  <a:gd name="connsiteX5" fmla="*/ 177 w 27780"/>
                  <a:gd name="connsiteY5" fmla="*/ 15590 h 26652"/>
                  <a:gd name="connsiteX6" fmla="*/ 231 w 27780"/>
                  <a:gd name="connsiteY6" fmla="*/ 15899 h 2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80" h="26652">
                    <a:moveTo>
                      <a:pt x="231" y="15899"/>
                    </a:moveTo>
                    <a:cubicBezTo>
                      <a:pt x="1937" y="23219"/>
                      <a:pt x="9150" y="27860"/>
                      <a:pt x="16519" y="26377"/>
                    </a:cubicBezTo>
                    <a:cubicBezTo>
                      <a:pt x="23839" y="25177"/>
                      <a:pt x="28800" y="18272"/>
                      <a:pt x="27602" y="10952"/>
                    </a:cubicBezTo>
                    <a:cubicBezTo>
                      <a:pt x="27591" y="10886"/>
                      <a:pt x="27580" y="10821"/>
                      <a:pt x="27568" y="10755"/>
                    </a:cubicBezTo>
                    <a:cubicBezTo>
                      <a:pt x="25819" y="3422"/>
                      <a:pt x="18576" y="-1210"/>
                      <a:pt x="11185" y="278"/>
                    </a:cubicBezTo>
                    <a:cubicBezTo>
                      <a:pt x="3917" y="1466"/>
                      <a:pt x="-1012" y="8322"/>
                      <a:pt x="177" y="15590"/>
                    </a:cubicBezTo>
                    <a:cubicBezTo>
                      <a:pt x="194" y="15693"/>
                      <a:pt x="212" y="15796"/>
                      <a:pt x="231" y="158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2" name="Forme libre : forme 293">
                <a:extLst>
                  <a:ext uri="{FF2B5EF4-FFF2-40B4-BE49-F238E27FC236}">
                    <a16:creationId xmlns:a16="http://schemas.microsoft.com/office/drawing/2014/main" id="{0F98F576-8722-CE52-E775-E6D33BD3EBD2}"/>
                  </a:ext>
                </a:extLst>
              </p:cNvPr>
              <p:cNvSpPr/>
              <p:nvPr/>
            </p:nvSpPr>
            <p:spPr>
              <a:xfrm>
                <a:off x="10175214" y="3332929"/>
                <a:ext cx="54414" cy="21841"/>
              </a:xfrm>
              <a:custGeom>
                <a:avLst/>
                <a:gdLst>
                  <a:gd name="connsiteX0" fmla="*/ 425 w 54414"/>
                  <a:gd name="connsiteY0" fmla="*/ 21721 h 21841"/>
                  <a:gd name="connsiteX1" fmla="*/ 25476 w 54414"/>
                  <a:gd name="connsiteY1" fmla="*/ 9529 h 21841"/>
                  <a:gd name="connsiteX2" fmla="*/ 54051 w 54414"/>
                  <a:gd name="connsiteY2" fmla="*/ 8577 h 21841"/>
                  <a:gd name="connsiteX3" fmla="*/ 46717 w 54414"/>
                  <a:gd name="connsiteY3" fmla="*/ 2576 h 21841"/>
                  <a:gd name="connsiteX4" fmla="*/ 23666 w 54414"/>
                  <a:gd name="connsiteY4" fmla="*/ 1147 h 21841"/>
                  <a:gd name="connsiteX5" fmla="*/ 4140 w 54414"/>
                  <a:gd name="connsiteY5" fmla="*/ 12958 h 21841"/>
                  <a:gd name="connsiteX6" fmla="*/ 425 w 54414"/>
                  <a:gd name="connsiteY6" fmla="*/ 21721 h 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14" h="21841">
                    <a:moveTo>
                      <a:pt x="425" y="21721"/>
                    </a:moveTo>
                    <a:cubicBezTo>
                      <a:pt x="2521" y="23055"/>
                      <a:pt x="10998" y="12958"/>
                      <a:pt x="25476" y="9529"/>
                    </a:cubicBezTo>
                    <a:cubicBezTo>
                      <a:pt x="39954" y="6100"/>
                      <a:pt x="52527" y="10768"/>
                      <a:pt x="54051" y="8577"/>
                    </a:cubicBezTo>
                    <a:cubicBezTo>
                      <a:pt x="55575" y="6386"/>
                      <a:pt x="52146" y="4767"/>
                      <a:pt x="46717" y="2576"/>
                    </a:cubicBezTo>
                    <a:cubicBezTo>
                      <a:pt x="39366" y="-274"/>
                      <a:pt x="31312" y="-773"/>
                      <a:pt x="23666" y="1147"/>
                    </a:cubicBezTo>
                    <a:cubicBezTo>
                      <a:pt x="16061" y="2895"/>
                      <a:pt x="9218" y="7034"/>
                      <a:pt x="4140" y="12958"/>
                    </a:cubicBezTo>
                    <a:cubicBezTo>
                      <a:pt x="139" y="17054"/>
                      <a:pt x="-623" y="20578"/>
                      <a:pt x="425" y="2172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3" name="Forme libre : forme 294">
                <a:extLst>
                  <a:ext uri="{FF2B5EF4-FFF2-40B4-BE49-F238E27FC236}">
                    <a16:creationId xmlns:a16="http://schemas.microsoft.com/office/drawing/2014/main" id="{C76D82D1-D8A1-BD19-03A7-A0CAC6D2A1CD}"/>
                  </a:ext>
                </a:extLst>
              </p:cNvPr>
              <p:cNvSpPr/>
              <p:nvPr/>
            </p:nvSpPr>
            <p:spPr>
              <a:xfrm>
                <a:off x="10110352" y="3355507"/>
                <a:ext cx="40045" cy="129445"/>
              </a:xfrm>
              <a:custGeom>
                <a:avLst/>
                <a:gdLst>
                  <a:gd name="connsiteX0" fmla="*/ 40045 w 40045"/>
                  <a:gd name="connsiteY0" fmla="*/ 122969 h 129445"/>
                  <a:gd name="connsiteX1" fmla="*/ 15375 w 40045"/>
                  <a:gd name="connsiteY1" fmla="*/ 124397 h 129445"/>
                  <a:gd name="connsiteX2" fmla="*/ 6612 w 40045"/>
                  <a:gd name="connsiteY2" fmla="*/ 122683 h 129445"/>
                  <a:gd name="connsiteX3" fmla="*/ 6612 w 40045"/>
                  <a:gd name="connsiteY3" fmla="*/ 111062 h 129445"/>
                  <a:gd name="connsiteX4" fmla="*/ 10708 w 40045"/>
                  <a:gd name="connsiteY4" fmla="*/ 80106 h 129445"/>
                  <a:gd name="connsiteX5" fmla="*/ 17566 w 40045"/>
                  <a:gd name="connsiteY5" fmla="*/ 1 h 129445"/>
                  <a:gd name="connsiteX6" fmla="*/ 4326 w 40045"/>
                  <a:gd name="connsiteY6" fmla="*/ 79344 h 129445"/>
                  <a:gd name="connsiteX7" fmla="*/ 707 w 40045"/>
                  <a:gd name="connsiteY7" fmla="*/ 110395 h 129445"/>
                  <a:gd name="connsiteX8" fmla="*/ 2231 w 40045"/>
                  <a:gd name="connsiteY8" fmla="*/ 125445 h 129445"/>
                  <a:gd name="connsiteX9" fmla="*/ 9661 w 40045"/>
                  <a:gd name="connsiteY9" fmla="*/ 129445 h 129445"/>
                  <a:gd name="connsiteX10" fmla="*/ 16233 w 40045"/>
                  <a:gd name="connsiteY10" fmla="*/ 128779 h 129445"/>
                  <a:gd name="connsiteX11" fmla="*/ 40045 w 40045"/>
                  <a:gd name="connsiteY11" fmla="*/ 122969 h 12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045" h="129445">
                    <a:moveTo>
                      <a:pt x="40045" y="122969"/>
                    </a:moveTo>
                    <a:cubicBezTo>
                      <a:pt x="31794" y="122429"/>
                      <a:pt x="23509" y="122909"/>
                      <a:pt x="15375" y="124397"/>
                    </a:cubicBezTo>
                    <a:cubicBezTo>
                      <a:pt x="11470" y="124969"/>
                      <a:pt x="7851" y="125064"/>
                      <a:pt x="6612" y="122683"/>
                    </a:cubicBezTo>
                    <a:cubicBezTo>
                      <a:pt x="5402" y="118904"/>
                      <a:pt x="5402" y="114841"/>
                      <a:pt x="6612" y="111062"/>
                    </a:cubicBezTo>
                    <a:cubicBezTo>
                      <a:pt x="7946" y="101537"/>
                      <a:pt x="9279" y="90869"/>
                      <a:pt x="10708" y="80106"/>
                    </a:cubicBezTo>
                    <a:cubicBezTo>
                      <a:pt x="16328" y="36005"/>
                      <a:pt x="19376" y="191"/>
                      <a:pt x="17566" y="1"/>
                    </a:cubicBezTo>
                    <a:cubicBezTo>
                      <a:pt x="15756" y="-190"/>
                      <a:pt x="9851" y="35338"/>
                      <a:pt x="4326" y="79344"/>
                    </a:cubicBezTo>
                    <a:cubicBezTo>
                      <a:pt x="3088" y="90203"/>
                      <a:pt x="1850" y="100490"/>
                      <a:pt x="707" y="110395"/>
                    </a:cubicBezTo>
                    <a:cubicBezTo>
                      <a:pt x="-614" y="115432"/>
                      <a:pt x="-72" y="120776"/>
                      <a:pt x="2231" y="125445"/>
                    </a:cubicBezTo>
                    <a:cubicBezTo>
                      <a:pt x="3950" y="127862"/>
                      <a:pt x="6696" y="129341"/>
                      <a:pt x="9661" y="129445"/>
                    </a:cubicBezTo>
                    <a:cubicBezTo>
                      <a:pt x="11868" y="129447"/>
                      <a:pt x="14070" y="129224"/>
                      <a:pt x="16233" y="128779"/>
                    </a:cubicBezTo>
                    <a:cubicBezTo>
                      <a:pt x="24388" y="127876"/>
                      <a:pt x="32391" y="125923"/>
                      <a:pt x="40045" y="1229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4" name="Forme libre : forme 295">
                <a:extLst>
                  <a:ext uri="{FF2B5EF4-FFF2-40B4-BE49-F238E27FC236}">
                    <a16:creationId xmlns:a16="http://schemas.microsoft.com/office/drawing/2014/main" id="{5C2ACA25-4895-A019-59B5-3EF99FE5B40C}"/>
                  </a:ext>
                </a:extLst>
              </p:cNvPr>
              <p:cNvSpPr/>
              <p:nvPr/>
            </p:nvSpPr>
            <p:spPr>
              <a:xfrm>
                <a:off x="10158487" y="3478476"/>
                <a:ext cx="42087" cy="51553"/>
              </a:xfrm>
              <a:custGeom>
                <a:avLst/>
                <a:gdLst>
                  <a:gd name="connsiteX0" fmla="*/ 37154 w 42087"/>
                  <a:gd name="connsiteY0" fmla="*/ 0 h 51553"/>
                  <a:gd name="connsiteX1" fmla="*/ 27629 w 42087"/>
                  <a:gd name="connsiteY1" fmla="*/ 30766 h 51553"/>
                  <a:gd name="connsiteX2" fmla="*/ 6 w 42087"/>
                  <a:gd name="connsiteY2" fmla="*/ 49816 h 51553"/>
                  <a:gd name="connsiteX3" fmla="*/ 11627 w 42087"/>
                  <a:gd name="connsiteY3" fmla="*/ 50482 h 51553"/>
                  <a:gd name="connsiteX4" fmla="*/ 34963 w 42087"/>
                  <a:gd name="connsiteY4" fmla="*/ 35433 h 51553"/>
                  <a:gd name="connsiteX5" fmla="*/ 41821 w 42087"/>
                  <a:gd name="connsiteY5" fmla="*/ 9906 h 51553"/>
                  <a:gd name="connsiteX6" fmla="*/ 37154 w 42087"/>
                  <a:gd name="connsiteY6" fmla="*/ 0 h 5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87" h="51553">
                    <a:moveTo>
                      <a:pt x="37154" y="0"/>
                    </a:moveTo>
                    <a:cubicBezTo>
                      <a:pt x="34772" y="476"/>
                      <a:pt x="38583" y="16288"/>
                      <a:pt x="27629" y="30766"/>
                    </a:cubicBezTo>
                    <a:cubicBezTo>
                      <a:pt x="16675" y="45244"/>
                      <a:pt x="-375" y="47625"/>
                      <a:pt x="6" y="49816"/>
                    </a:cubicBezTo>
                    <a:cubicBezTo>
                      <a:pt x="387" y="52006"/>
                      <a:pt x="4483" y="52006"/>
                      <a:pt x="11627" y="50482"/>
                    </a:cubicBezTo>
                    <a:cubicBezTo>
                      <a:pt x="20946" y="48397"/>
                      <a:pt x="29219" y="43062"/>
                      <a:pt x="34963" y="35433"/>
                    </a:cubicBezTo>
                    <a:cubicBezTo>
                      <a:pt x="40483" y="28140"/>
                      <a:pt x="42944" y="18983"/>
                      <a:pt x="41821" y="9906"/>
                    </a:cubicBezTo>
                    <a:cubicBezTo>
                      <a:pt x="40964" y="3048"/>
                      <a:pt x="38773" y="0"/>
                      <a:pt x="3715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5" name="Forme libre : forme 296">
                <a:extLst>
                  <a:ext uri="{FF2B5EF4-FFF2-40B4-BE49-F238E27FC236}">
                    <a16:creationId xmlns:a16="http://schemas.microsoft.com/office/drawing/2014/main" id="{76A6759E-2A24-8DFB-9427-FAEC33A62834}"/>
                  </a:ext>
                </a:extLst>
              </p:cNvPr>
              <p:cNvSpPr/>
              <p:nvPr/>
            </p:nvSpPr>
            <p:spPr>
              <a:xfrm>
                <a:off x="10161872" y="3275402"/>
                <a:ext cx="68408" cy="20645"/>
              </a:xfrm>
              <a:custGeom>
                <a:avLst/>
                <a:gdLst>
                  <a:gd name="connsiteX0" fmla="*/ 241 w 68408"/>
                  <a:gd name="connsiteY0" fmla="*/ 19432 h 20645"/>
                  <a:gd name="connsiteX1" fmla="*/ 34341 w 68408"/>
                  <a:gd name="connsiteY1" fmla="*/ 15526 h 20645"/>
                  <a:gd name="connsiteX2" fmla="*/ 68345 w 68408"/>
                  <a:gd name="connsiteY2" fmla="*/ 10764 h 20645"/>
                  <a:gd name="connsiteX3" fmla="*/ 58820 w 68408"/>
                  <a:gd name="connsiteY3" fmla="*/ 3144 h 20645"/>
                  <a:gd name="connsiteX4" fmla="*/ 7004 w 68408"/>
                  <a:gd name="connsiteY4" fmla="*/ 9716 h 20645"/>
                  <a:gd name="connsiteX5" fmla="*/ 241 w 68408"/>
                  <a:gd name="connsiteY5" fmla="*/ 19432 h 2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08" h="20645">
                    <a:moveTo>
                      <a:pt x="241" y="19432"/>
                    </a:moveTo>
                    <a:cubicBezTo>
                      <a:pt x="2623" y="23051"/>
                      <a:pt x="16720" y="17622"/>
                      <a:pt x="34341" y="15526"/>
                    </a:cubicBezTo>
                    <a:cubicBezTo>
                      <a:pt x="51962" y="13431"/>
                      <a:pt x="66916" y="14860"/>
                      <a:pt x="68345" y="10764"/>
                    </a:cubicBezTo>
                    <a:cubicBezTo>
                      <a:pt x="68917" y="8764"/>
                      <a:pt x="65583" y="5620"/>
                      <a:pt x="58820" y="3144"/>
                    </a:cubicBezTo>
                    <a:cubicBezTo>
                      <a:pt x="41453" y="-2720"/>
                      <a:pt x="22357" y="-298"/>
                      <a:pt x="7004" y="9716"/>
                    </a:cubicBezTo>
                    <a:cubicBezTo>
                      <a:pt x="1575" y="13812"/>
                      <a:pt x="-806" y="17717"/>
                      <a:pt x="241" y="194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6" name="Forme libre : forme 297">
                <a:extLst>
                  <a:ext uri="{FF2B5EF4-FFF2-40B4-BE49-F238E27FC236}">
                    <a16:creationId xmlns:a16="http://schemas.microsoft.com/office/drawing/2014/main" id="{7D9D57A0-FA5F-E745-7D2B-E1856E9F9EB4}"/>
                  </a:ext>
                </a:extLst>
              </p:cNvPr>
              <p:cNvSpPr/>
              <p:nvPr/>
            </p:nvSpPr>
            <p:spPr>
              <a:xfrm>
                <a:off x="10025013" y="3310469"/>
                <a:ext cx="49839" cy="23042"/>
              </a:xfrm>
              <a:custGeom>
                <a:avLst/>
                <a:gdLst>
                  <a:gd name="connsiteX0" fmla="*/ 798 w 49839"/>
                  <a:gd name="connsiteY0" fmla="*/ 22369 h 23042"/>
                  <a:gd name="connsiteX1" fmla="*/ 25372 w 49839"/>
                  <a:gd name="connsiteY1" fmla="*/ 16083 h 23042"/>
                  <a:gd name="connsiteX2" fmla="*/ 49757 w 49839"/>
                  <a:gd name="connsiteY2" fmla="*/ 8939 h 23042"/>
                  <a:gd name="connsiteX3" fmla="*/ 42708 w 49839"/>
                  <a:gd name="connsiteY3" fmla="*/ 1986 h 23042"/>
                  <a:gd name="connsiteX4" fmla="*/ 21372 w 49839"/>
                  <a:gd name="connsiteY4" fmla="*/ 1414 h 23042"/>
                  <a:gd name="connsiteX5" fmla="*/ 3274 w 49839"/>
                  <a:gd name="connsiteY5" fmla="*/ 12844 h 23042"/>
                  <a:gd name="connsiteX6" fmla="*/ 798 w 49839"/>
                  <a:gd name="connsiteY6" fmla="*/ 22369 h 2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39" h="23042">
                    <a:moveTo>
                      <a:pt x="798" y="22369"/>
                    </a:moveTo>
                    <a:cubicBezTo>
                      <a:pt x="4132" y="25036"/>
                      <a:pt x="13371" y="19131"/>
                      <a:pt x="25372" y="16083"/>
                    </a:cubicBezTo>
                    <a:cubicBezTo>
                      <a:pt x="37374" y="13035"/>
                      <a:pt x="48232" y="12939"/>
                      <a:pt x="49757" y="8939"/>
                    </a:cubicBezTo>
                    <a:cubicBezTo>
                      <a:pt x="50328" y="6939"/>
                      <a:pt x="47947" y="4081"/>
                      <a:pt x="42708" y="1986"/>
                    </a:cubicBezTo>
                    <a:cubicBezTo>
                      <a:pt x="35834" y="-450"/>
                      <a:pt x="28366" y="-650"/>
                      <a:pt x="21372" y="1414"/>
                    </a:cubicBezTo>
                    <a:cubicBezTo>
                      <a:pt x="14300" y="3256"/>
                      <a:pt x="7976" y="7250"/>
                      <a:pt x="3274" y="12844"/>
                    </a:cubicBezTo>
                    <a:cubicBezTo>
                      <a:pt x="-155" y="17226"/>
                      <a:pt x="-726" y="20940"/>
                      <a:pt x="798" y="223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7" name="Forme libre : forme 298">
                <a:extLst>
                  <a:ext uri="{FF2B5EF4-FFF2-40B4-BE49-F238E27FC236}">
                    <a16:creationId xmlns:a16="http://schemas.microsoft.com/office/drawing/2014/main" id="{5A03DB5D-2E6A-F7D5-568C-0CE76ECA6B86}"/>
                  </a:ext>
                </a:extLst>
              </p:cNvPr>
              <p:cNvSpPr/>
              <p:nvPr/>
            </p:nvSpPr>
            <p:spPr>
              <a:xfrm>
                <a:off x="10343469" y="3360741"/>
                <a:ext cx="75896" cy="104207"/>
              </a:xfrm>
              <a:custGeom>
                <a:avLst/>
                <a:gdLst>
                  <a:gd name="connsiteX0" fmla="*/ 0 w 75896"/>
                  <a:gd name="connsiteY0" fmla="*/ 9721 h 104207"/>
                  <a:gd name="connsiteX1" fmla="*/ 74104 w 75896"/>
                  <a:gd name="connsiteY1" fmla="*/ 40106 h 104207"/>
                  <a:gd name="connsiteX2" fmla="*/ 18764 w 75896"/>
                  <a:gd name="connsiteY2" fmla="*/ 103733 h 104207"/>
                  <a:gd name="connsiteX3" fmla="*/ 0 w 75896"/>
                  <a:gd name="connsiteY3" fmla="*/ 9721 h 10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896" h="104207">
                    <a:moveTo>
                      <a:pt x="0" y="9721"/>
                    </a:moveTo>
                    <a:cubicBezTo>
                      <a:pt x="1429" y="8673"/>
                      <a:pt x="60484" y="-25236"/>
                      <a:pt x="74104" y="40106"/>
                    </a:cubicBezTo>
                    <a:cubicBezTo>
                      <a:pt x="87725" y="105447"/>
                      <a:pt x="19240" y="105542"/>
                      <a:pt x="18764" y="103733"/>
                    </a:cubicBezTo>
                    <a:cubicBezTo>
                      <a:pt x="18288" y="101923"/>
                      <a:pt x="0" y="9721"/>
                      <a:pt x="0" y="9721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8" name="Forme libre : forme 299">
                <a:extLst>
                  <a:ext uri="{FF2B5EF4-FFF2-40B4-BE49-F238E27FC236}">
                    <a16:creationId xmlns:a16="http://schemas.microsoft.com/office/drawing/2014/main" id="{FDB248E1-29E9-07E5-888D-C797EF2C5297}"/>
                  </a:ext>
                </a:extLst>
              </p:cNvPr>
              <p:cNvSpPr/>
              <p:nvPr/>
            </p:nvSpPr>
            <p:spPr>
              <a:xfrm>
                <a:off x="10372044" y="3381130"/>
                <a:ext cx="30428" cy="57978"/>
              </a:xfrm>
              <a:custGeom>
                <a:avLst/>
                <a:gdLst>
                  <a:gd name="connsiteX0" fmla="*/ 5048 w 30428"/>
                  <a:gd name="connsiteY0" fmla="*/ 54388 h 57978"/>
                  <a:gd name="connsiteX1" fmla="*/ 8382 w 30428"/>
                  <a:gd name="connsiteY1" fmla="*/ 55436 h 57978"/>
                  <a:gd name="connsiteX2" fmla="*/ 16954 w 30428"/>
                  <a:gd name="connsiteY2" fmla="*/ 53912 h 57978"/>
                  <a:gd name="connsiteX3" fmla="*/ 24765 w 30428"/>
                  <a:gd name="connsiteY3" fmla="*/ 25908 h 57978"/>
                  <a:gd name="connsiteX4" fmla="*/ 18193 w 30428"/>
                  <a:gd name="connsiteY4" fmla="*/ 10287 h 57978"/>
                  <a:gd name="connsiteX5" fmla="*/ 7811 w 30428"/>
                  <a:gd name="connsiteY5" fmla="*/ 3334 h 57978"/>
                  <a:gd name="connsiteX6" fmla="*/ 1714 w 30428"/>
                  <a:gd name="connsiteY6" fmla="*/ 7811 h 57978"/>
                  <a:gd name="connsiteX7" fmla="*/ 1714 w 30428"/>
                  <a:gd name="connsiteY7" fmla="*/ 11240 h 57978"/>
                  <a:gd name="connsiteX8" fmla="*/ 0 w 30428"/>
                  <a:gd name="connsiteY8" fmla="*/ 7620 h 57978"/>
                  <a:gd name="connsiteX9" fmla="*/ 1714 w 30428"/>
                  <a:gd name="connsiteY9" fmla="*/ 3048 h 57978"/>
                  <a:gd name="connsiteX10" fmla="*/ 7715 w 30428"/>
                  <a:gd name="connsiteY10" fmla="*/ 0 h 57978"/>
                  <a:gd name="connsiteX11" fmla="*/ 21717 w 30428"/>
                  <a:gd name="connsiteY11" fmla="*/ 7715 h 57978"/>
                  <a:gd name="connsiteX12" fmla="*/ 29432 w 30428"/>
                  <a:gd name="connsiteY12" fmla="*/ 25051 h 57978"/>
                  <a:gd name="connsiteX13" fmla="*/ 18669 w 30428"/>
                  <a:gd name="connsiteY13" fmla="*/ 56769 h 57978"/>
                  <a:gd name="connsiteX14" fmla="*/ 7906 w 30428"/>
                  <a:gd name="connsiteY14" fmla="*/ 56769 h 57978"/>
                  <a:gd name="connsiteX15" fmla="*/ 5048 w 30428"/>
                  <a:gd name="connsiteY15" fmla="*/ 54388 h 57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428" h="57978">
                    <a:moveTo>
                      <a:pt x="5048" y="54388"/>
                    </a:moveTo>
                    <a:cubicBezTo>
                      <a:pt x="5048" y="54388"/>
                      <a:pt x="6287" y="54959"/>
                      <a:pt x="8382" y="55436"/>
                    </a:cubicBezTo>
                    <a:cubicBezTo>
                      <a:pt x="11330" y="56028"/>
                      <a:pt x="14392" y="55484"/>
                      <a:pt x="16954" y="53912"/>
                    </a:cubicBezTo>
                    <a:cubicBezTo>
                      <a:pt x="24467" y="46698"/>
                      <a:pt x="27459" y="35969"/>
                      <a:pt x="24765" y="25908"/>
                    </a:cubicBezTo>
                    <a:cubicBezTo>
                      <a:pt x="23735" y="20286"/>
                      <a:pt x="21493" y="14955"/>
                      <a:pt x="18193" y="10287"/>
                    </a:cubicBezTo>
                    <a:cubicBezTo>
                      <a:pt x="16074" y="6414"/>
                      <a:pt x="12199" y="3818"/>
                      <a:pt x="7811" y="3334"/>
                    </a:cubicBezTo>
                    <a:cubicBezTo>
                      <a:pt x="4964" y="3159"/>
                      <a:pt x="2399" y="5042"/>
                      <a:pt x="1714" y="7811"/>
                    </a:cubicBezTo>
                    <a:cubicBezTo>
                      <a:pt x="1714" y="9811"/>
                      <a:pt x="1714" y="11049"/>
                      <a:pt x="1714" y="11240"/>
                    </a:cubicBezTo>
                    <a:cubicBezTo>
                      <a:pt x="1714" y="11430"/>
                      <a:pt x="95" y="10478"/>
                      <a:pt x="0" y="7620"/>
                    </a:cubicBezTo>
                    <a:cubicBezTo>
                      <a:pt x="40" y="5946"/>
                      <a:pt x="644" y="4335"/>
                      <a:pt x="1714" y="3048"/>
                    </a:cubicBezTo>
                    <a:cubicBezTo>
                      <a:pt x="3277" y="1336"/>
                      <a:pt x="5411" y="252"/>
                      <a:pt x="7715" y="0"/>
                    </a:cubicBezTo>
                    <a:cubicBezTo>
                      <a:pt x="13396" y="2"/>
                      <a:pt x="18681" y="2914"/>
                      <a:pt x="21717" y="7715"/>
                    </a:cubicBezTo>
                    <a:cubicBezTo>
                      <a:pt x="25635" y="12795"/>
                      <a:pt x="28281" y="18739"/>
                      <a:pt x="29432" y="25051"/>
                    </a:cubicBezTo>
                    <a:cubicBezTo>
                      <a:pt x="32522" y="36825"/>
                      <a:pt x="28286" y="49307"/>
                      <a:pt x="18669" y="56769"/>
                    </a:cubicBezTo>
                    <a:cubicBezTo>
                      <a:pt x="15262" y="58382"/>
                      <a:pt x="11312" y="58382"/>
                      <a:pt x="7906" y="56769"/>
                    </a:cubicBezTo>
                    <a:cubicBezTo>
                      <a:pt x="5429" y="56007"/>
                      <a:pt x="4763" y="54579"/>
                      <a:pt x="5048" y="54388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9" name="Forme libre : forme 300">
                <a:extLst>
                  <a:ext uri="{FF2B5EF4-FFF2-40B4-BE49-F238E27FC236}">
                    <a16:creationId xmlns:a16="http://schemas.microsoft.com/office/drawing/2014/main" id="{DBA9368A-1546-18A7-7936-120378474696}"/>
                  </a:ext>
                </a:extLst>
              </p:cNvPr>
              <p:cNvSpPr/>
              <p:nvPr/>
            </p:nvSpPr>
            <p:spPr>
              <a:xfrm>
                <a:off x="10019492" y="3124333"/>
                <a:ext cx="345615" cy="299365"/>
              </a:xfrm>
              <a:custGeom>
                <a:avLst/>
                <a:gdLst>
                  <a:gd name="connsiteX0" fmla="*/ 2985 w 345615"/>
                  <a:gd name="connsiteY0" fmla="*/ 107064 h 299365"/>
                  <a:gd name="connsiteX1" fmla="*/ 39942 w 345615"/>
                  <a:gd name="connsiteY1" fmla="*/ 45723 h 299365"/>
                  <a:gd name="connsiteX2" fmla="*/ 171863 w 345615"/>
                  <a:gd name="connsiteY2" fmla="*/ 289 h 299365"/>
                  <a:gd name="connsiteX3" fmla="*/ 288449 w 345615"/>
                  <a:gd name="connsiteY3" fmla="*/ 53915 h 299365"/>
                  <a:gd name="connsiteX4" fmla="*/ 343408 w 345615"/>
                  <a:gd name="connsiteY4" fmla="*/ 179550 h 299365"/>
                  <a:gd name="connsiteX5" fmla="*/ 342170 w 345615"/>
                  <a:gd name="connsiteY5" fmla="*/ 221364 h 299365"/>
                  <a:gd name="connsiteX6" fmla="*/ 324930 w 345615"/>
                  <a:gd name="connsiteY6" fmla="*/ 270037 h 299365"/>
                  <a:gd name="connsiteX7" fmla="*/ 322073 w 345615"/>
                  <a:gd name="connsiteY7" fmla="*/ 291373 h 299365"/>
                  <a:gd name="connsiteX8" fmla="*/ 286449 w 345615"/>
                  <a:gd name="connsiteY8" fmla="*/ 286706 h 299365"/>
                  <a:gd name="connsiteX9" fmla="*/ 252254 w 345615"/>
                  <a:gd name="connsiteY9" fmla="*/ 204600 h 299365"/>
                  <a:gd name="connsiteX10" fmla="*/ 243967 w 345615"/>
                  <a:gd name="connsiteY10" fmla="*/ 141545 h 299365"/>
                  <a:gd name="connsiteX11" fmla="*/ 248539 w 345615"/>
                  <a:gd name="connsiteY11" fmla="*/ 107064 h 299365"/>
                  <a:gd name="connsiteX12" fmla="*/ 237395 w 345615"/>
                  <a:gd name="connsiteY12" fmla="*/ 75346 h 299365"/>
                  <a:gd name="connsiteX13" fmla="*/ 231013 w 345615"/>
                  <a:gd name="connsiteY13" fmla="*/ 71060 h 299365"/>
                  <a:gd name="connsiteX14" fmla="*/ 160718 w 345615"/>
                  <a:gd name="connsiteY14" fmla="*/ 71536 h 299365"/>
                  <a:gd name="connsiteX15" fmla="*/ 48514 w 345615"/>
                  <a:gd name="connsiteY15" fmla="*/ 114684 h 299365"/>
                  <a:gd name="connsiteX16" fmla="*/ 13272 w 345615"/>
                  <a:gd name="connsiteY16" fmla="*/ 90777 h 2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615" h="299365">
                    <a:moveTo>
                      <a:pt x="2985" y="107064"/>
                    </a:moveTo>
                    <a:cubicBezTo>
                      <a:pt x="-8731" y="103350"/>
                      <a:pt x="16225" y="62773"/>
                      <a:pt x="39942" y="45723"/>
                    </a:cubicBezTo>
                    <a:cubicBezTo>
                      <a:pt x="75756" y="20101"/>
                      <a:pt x="133572" y="-2854"/>
                      <a:pt x="171863" y="289"/>
                    </a:cubicBezTo>
                    <a:cubicBezTo>
                      <a:pt x="218059" y="4004"/>
                      <a:pt x="258636" y="18482"/>
                      <a:pt x="288449" y="53915"/>
                    </a:cubicBezTo>
                    <a:cubicBezTo>
                      <a:pt x="317608" y="90165"/>
                      <a:pt x="336579" y="133531"/>
                      <a:pt x="343408" y="179550"/>
                    </a:cubicBezTo>
                    <a:cubicBezTo>
                      <a:pt x="346725" y="193350"/>
                      <a:pt x="346297" y="207785"/>
                      <a:pt x="342170" y="221364"/>
                    </a:cubicBezTo>
                    <a:cubicBezTo>
                      <a:pt x="335884" y="237652"/>
                      <a:pt x="320167" y="249939"/>
                      <a:pt x="324930" y="270037"/>
                    </a:cubicBezTo>
                    <a:cubicBezTo>
                      <a:pt x="326795" y="277250"/>
                      <a:pt x="325770" y="284906"/>
                      <a:pt x="322073" y="291373"/>
                    </a:cubicBezTo>
                    <a:cubicBezTo>
                      <a:pt x="312547" y="306518"/>
                      <a:pt x="295593" y="297374"/>
                      <a:pt x="286449" y="286706"/>
                    </a:cubicBezTo>
                    <a:cubicBezTo>
                      <a:pt x="267399" y="263941"/>
                      <a:pt x="259303" y="233652"/>
                      <a:pt x="252254" y="204600"/>
                    </a:cubicBezTo>
                    <a:cubicBezTo>
                      <a:pt x="246056" y="184178"/>
                      <a:pt x="243256" y="162875"/>
                      <a:pt x="243967" y="141545"/>
                    </a:cubicBezTo>
                    <a:cubicBezTo>
                      <a:pt x="245015" y="130020"/>
                      <a:pt x="248158" y="118685"/>
                      <a:pt x="248539" y="107064"/>
                    </a:cubicBezTo>
                    <a:cubicBezTo>
                      <a:pt x="249637" y="95371"/>
                      <a:pt x="245565" y="83783"/>
                      <a:pt x="237395" y="75346"/>
                    </a:cubicBezTo>
                    <a:cubicBezTo>
                      <a:pt x="235418" y="73706"/>
                      <a:pt x="233279" y="72270"/>
                      <a:pt x="231013" y="71060"/>
                    </a:cubicBezTo>
                    <a:cubicBezTo>
                      <a:pt x="209210" y="58531"/>
                      <a:pt x="182350" y="58713"/>
                      <a:pt x="160718" y="71536"/>
                    </a:cubicBezTo>
                    <a:cubicBezTo>
                      <a:pt x="126524" y="91920"/>
                      <a:pt x="67469" y="123924"/>
                      <a:pt x="48514" y="114684"/>
                    </a:cubicBezTo>
                    <a:cubicBezTo>
                      <a:pt x="35240" y="109238"/>
                      <a:pt x="23239" y="101098"/>
                      <a:pt x="13272" y="907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0" name="Forme libre : forme 301">
                <a:extLst>
                  <a:ext uri="{FF2B5EF4-FFF2-40B4-BE49-F238E27FC236}">
                    <a16:creationId xmlns:a16="http://schemas.microsoft.com/office/drawing/2014/main" id="{9102D28F-F214-FAFF-91E3-34E1ADBB069F}"/>
                  </a:ext>
                </a:extLst>
              </p:cNvPr>
              <p:cNvSpPr/>
              <p:nvPr/>
            </p:nvSpPr>
            <p:spPr>
              <a:xfrm>
                <a:off x="10045882" y="3114968"/>
                <a:ext cx="245294" cy="128946"/>
              </a:xfrm>
              <a:custGeom>
                <a:avLst/>
                <a:gdLst>
                  <a:gd name="connsiteX0" fmla="*/ 140329 w 245294"/>
                  <a:gd name="connsiteY0" fmla="*/ 1557 h 128946"/>
                  <a:gd name="connsiteX1" fmla="*/ 30982 w 245294"/>
                  <a:gd name="connsiteY1" fmla="*/ 29561 h 128946"/>
                  <a:gd name="connsiteX2" fmla="*/ 121 w 245294"/>
                  <a:gd name="connsiteY2" fmla="*/ 80805 h 128946"/>
                  <a:gd name="connsiteX3" fmla="*/ 31744 w 245294"/>
                  <a:gd name="connsiteY3" fmla="*/ 127382 h 128946"/>
                  <a:gd name="connsiteX4" fmla="*/ 33173 w 245294"/>
                  <a:gd name="connsiteY4" fmla="*/ 127954 h 128946"/>
                  <a:gd name="connsiteX5" fmla="*/ 106230 w 245294"/>
                  <a:gd name="connsiteY5" fmla="*/ 108904 h 128946"/>
                  <a:gd name="connsiteX6" fmla="*/ 167952 w 245294"/>
                  <a:gd name="connsiteY6" fmla="*/ 64898 h 128946"/>
                  <a:gd name="connsiteX7" fmla="*/ 245295 w 245294"/>
                  <a:gd name="connsiteY7" fmla="*/ 47182 h 128946"/>
                  <a:gd name="connsiteX8" fmla="*/ 140329 w 245294"/>
                  <a:gd name="connsiteY8" fmla="*/ 1557 h 12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294" h="128946">
                    <a:moveTo>
                      <a:pt x="140329" y="1557"/>
                    </a:moveTo>
                    <a:cubicBezTo>
                      <a:pt x="101600" y="-4143"/>
                      <a:pt x="62204" y="5946"/>
                      <a:pt x="30982" y="29561"/>
                    </a:cubicBezTo>
                    <a:cubicBezTo>
                      <a:pt x="14140" y="41721"/>
                      <a:pt x="2993" y="60231"/>
                      <a:pt x="121" y="80805"/>
                    </a:cubicBezTo>
                    <a:cubicBezTo>
                      <a:pt x="-1403" y="101284"/>
                      <a:pt x="11552" y="123477"/>
                      <a:pt x="31744" y="127382"/>
                    </a:cubicBezTo>
                    <a:lnTo>
                      <a:pt x="33173" y="127954"/>
                    </a:lnTo>
                    <a:cubicBezTo>
                      <a:pt x="62986" y="131764"/>
                      <a:pt x="80798" y="124430"/>
                      <a:pt x="106230" y="108904"/>
                    </a:cubicBezTo>
                    <a:cubicBezTo>
                      <a:pt x="128042" y="96140"/>
                      <a:pt x="146044" y="77567"/>
                      <a:pt x="167952" y="64898"/>
                    </a:cubicBezTo>
                    <a:cubicBezTo>
                      <a:pt x="191389" y="51410"/>
                      <a:pt x="218324" y="45240"/>
                      <a:pt x="245295" y="47182"/>
                    </a:cubicBezTo>
                    <a:cubicBezTo>
                      <a:pt x="214930" y="23004"/>
                      <a:pt x="178722" y="7266"/>
                      <a:pt x="140329" y="15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1" name="Forme libre : forme 302">
                <a:extLst>
                  <a:ext uri="{FF2B5EF4-FFF2-40B4-BE49-F238E27FC236}">
                    <a16:creationId xmlns:a16="http://schemas.microsoft.com/office/drawing/2014/main" id="{6E5F1C8A-1B71-33FD-5CCC-DB4D08DBB6A2}"/>
                  </a:ext>
                </a:extLst>
              </p:cNvPr>
              <p:cNvSpPr/>
              <p:nvPr/>
            </p:nvSpPr>
            <p:spPr>
              <a:xfrm>
                <a:off x="10079246" y="3149199"/>
                <a:ext cx="202596" cy="94895"/>
              </a:xfrm>
              <a:custGeom>
                <a:avLst/>
                <a:gdLst>
                  <a:gd name="connsiteX0" fmla="*/ 202597 w 202596"/>
                  <a:gd name="connsiteY0" fmla="*/ 5427 h 94895"/>
                  <a:gd name="connsiteX1" fmla="*/ 169450 w 202596"/>
                  <a:gd name="connsiteY1" fmla="*/ 4950 h 94895"/>
                  <a:gd name="connsiteX2" fmla="*/ 136684 w 202596"/>
                  <a:gd name="connsiteY2" fmla="*/ 19238 h 94895"/>
                  <a:gd name="connsiteX3" fmla="*/ 102394 w 202596"/>
                  <a:gd name="connsiteY3" fmla="*/ 47813 h 94895"/>
                  <a:gd name="connsiteX4" fmla="*/ 67818 w 202596"/>
                  <a:gd name="connsiteY4" fmla="*/ 77150 h 94895"/>
                  <a:gd name="connsiteX5" fmla="*/ 33909 w 202596"/>
                  <a:gd name="connsiteY5" fmla="*/ 92866 h 94895"/>
                  <a:gd name="connsiteX6" fmla="*/ 8858 w 202596"/>
                  <a:gd name="connsiteY6" fmla="*/ 94295 h 94895"/>
                  <a:gd name="connsiteX7" fmla="*/ 0 w 202596"/>
                  <a:gd name="connsiteY7" fmla="*/ 91723 h 94895"/>
                  <a:gd name="connsiteX8" fmla="*/ 33052 w 202596"/>
                  <a:gd name="connsiteY8" fmla="*/ 89437 h 94895"/>
                  <a:gd name="connsiteX9" fmla="*/ 65151 w 202596"/>
                  <a:gd name="connsiteY9" fmla="*/ 73435 h 94895"/>
                  <a:gd name="connsiteX10" fmla="*/ 98965 w 202596"/>
                  <a:gd name="connsiteY10" fmla="*/ 43527 h 94895"/>
                  <a:gd name="connsiteX11" fmla="*/ 134207 w 202596"/>
                  <a:gd name="connsiteY11" fmla="*/ 14952 h 94895"/>
                  <a:gd name="connsiteX12" fmla="*/ 168878 w 202596"/>
                  <a:gd name="connsiteY12" fmla="*/ 1045 h 94895"/>
                  <a:gd name="connsiteX13" fmla="*/ 194025 w 202596"/>
                  <a:gd name="connsiteY13" fmla="*/ 1617 h 94895"/>
                  <a:gd name="connsiteX14" fmla="*/ 202597 w 202596"/>
                  <a:gd name="connsiteY14" fmla="*/ 5427 h 9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596" h="94895">
                    <a:moveTo>
                      <a:pt x="202597" y="5427"/>
                    </a:moveTo>
                    <a:cubicBezTo>
                      <a:pt x="191698" y="2989"/>
                      <a:pt x="180414" y="2827"/>
                      <a:pt x="169450" y="4950"/>
                    </a:cubicBezTo>
                    <a:cubicBezTo>
                      <a:pt x="157731" y="7624"/>
                      <a:pt x="146618" y="12470"/>
                      <a:pt x="136684" y="19238"/>
                    </a:cubicBezTo>
                    <a:cubicBezTo>
                      <a:pt x="124443" y="27746"/>
                      <a:pt x="112970" y="37307"/>
                      <a:pt x="102394" y="47813"/>
                    </a:cubicBezTo>
                    <a:cubicBezTo>
                      <a:pt x="91637" y="58464"/>
                      <a:pt x="80078" y="68272"/>
                      <a:pt x="67818" y="77150"/>
                    </a:cubicBezTo>
                    <a:cubicBezTo>
                      <a:pt x="57566" y="84410"/>
                      <a:pt x="46075" y="89736"/>
                      <a:pt x="33909" y="92866"/>
                    </a:cubicBezTo>
                    <a:cubicBezTo>
                      <a:pt x="25728" y="94949"/>
                      <a:pt x="17223" y="95434"/>
                      <a:pt x="8858" y="94295"/>
                    </a:cubicBezTo>
                    <a:cubicBezTo>
                      <a:pt x="5753" y="94094"/>
                      <a:pt x="2730" y="93216"/>
                      <a:pt x="0" y="91723"/>
                    </a:cubicBezTo>
                    <a:cubicBezTo>
                      <a:pt x="11062" y="93096"/>
                      <a:pt x="22284" y="92320"/>
                      <a:pt x="33052" y="89437"/>
                    </a:cubicBezTo>
                    <a:cubicBezTo>
                      <a:pt x="44592" y="85988"/>
                      <a:pt x="55451" y="80575"/>
                      <a:pt x="65151" y="73435"/>
                    </a:cubicBezTo>
                    <a:cubicBezTo>
                      <a:pt x="77084" y="64240"/>
                      <a:pt x="88381" y="54247"/>
                      <a:pt x="98965" y="43527"/>
                    </a:cubicBezTo>
                    <a:cubicBezTo>
                      <a:pt x="109793" y="32921"/>
                      <a:pt x="121592" y="23354"/>
                      <a:pt x="134207" y="14952"/>
                    </a:cubicBezTo>
                    <a:cubicBezTo>
                      <a:pt x="144707" y="8023"/>
                      <a:pt x="156501" y="3292"/>
                      <a:pt x="168878" y="1045"/>
                    </a:cubicBezTo>
                    <a:cubicBezTo>
                      <a:pt x="177208" y="-520"/>
                      <a:pt x="185774" y="-325"/>
                      <a:pt x="194025" y="1617"/>
                    </a:cubicBezTo>
                    <a:cubicBezTo>
                      <a:pt x="197138" y="2206"/>
                      <a:pt x="200073" y="3510"/>
                      <a:pt x="202597" y="542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2" name="Forme libre : forme 303">
                <a:extLst>
                  <a:ext uri="{FF2B5EF4-FFF2-40B4-BE49-F238E27FC236}">
                    <a16:creationId xmlns:a16="http://schemas.microsoft.com/office/drawing/2014/main" id="{6583B079-5F2A-39DF-75D7-3AB32281C861}"/>
                  </a:ext>
                </a:extLst>
              </p:cNvPr>
              <p:cNvSpPr/>
              <p:nvPr/>
            </p:nvSpPr>
            <p:spPr>
              <a:xfrm>
                <a:off x="10074769" y="3135707"/>
                <a:ext cx="175165" cy="106085"/>
              </a:xfrm>
              <a:custGeom>
                <a:avLst/>
                <a:gdLst>
                  <a:gd name="connsiteX0" fmla="*/ 175165 w 175165"/>
                  <a:gd name="connsiteY0" fmla="*/ 2726 h 106085"/>
                  <a:gd name="connsiteX1" fmla="*/ 144875 w 175165"/>
                  <a:gd name="connsiteY1" fmla="*/ 4155 h 106085"/>
                  <a:gd name="connsiteX2" fmla="*/ 115158 w 175165"/>
                  <a:gd name="connsiteY2" fmla="*/ 17585 h 106085"/>
                  <a:gd name="connsiteX3" fmla="*/ 84582 w 175165"/>
                  <a:gd name="connsiteY3" fmla="*/ 44159 h 106085"/>
                  <a:gd name="connsiteX4" fmla="*/ 56007 w 175165"/>
                  <a:gd name="connsiteY4" fmla="*/ 73782 h 106085"/>
                  <a:gd name="connsiteX5" fmla="*/ 29146 w 175165"/>
                  <a:gd name="connsiteY5" fmla="*/ 95118 h 106085"/>
                  <a:gd name="connsiteX6" fmla="*/ 8287 w 175165"/>
                  <a:gd name="connsiteY6" fmla="*/ 104643 h 106085"/>
                  <a:gd name="connsiteX7" fmla="*/ 0 w 175165"/>
                  <a:gd name="connsiteY7" fmla="*/ 106072 h 106085"/>
                  <a:gd name="connsiteX8" fmla="*/ 27337 w 175165"/>
                  <a:gd name="connsiteY8" fmla="*/ 92356 h 106085"/>
                  <a:gd name="connsiteX9" fmla="*/ 52673 w 175165"/>
                  <a:gd name="connsiteY9" fmla="*/ 71115 h 106085"/>
                  <a:gd name="connsiteX10" fmla="*/ 81249 w 175165"/>
                  <a:gd name="connsiteY10" fmla="*/ 41397 h 106085"/>
                  <a:gd name="connsiteX11" fmla="*/ 112872 w 175165"/>
                  <a:gd name="connsiteY11" fmla="*/ 14442 h 106085"/>
                  <a:gd name="connsiteX12" fmla="*/ 144399 w 175165"/>
                  <a:gd name="connsiteY12" fmla="*/ 1392 h 106085"/>
                  <a:gd name="connsiteX13" fmla="*/ 167450 w 175165"/>
                  <a:gd name="connsiteY13" fmla="*/ 821 h 106085"/>
                  <a:gd name="connsiteX14" fmla="*/ 175165 w 175165"/>
                  <a:gd name="connsiteY14" fmla="*/ 2726 h 10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65" h="106085">
                    <a:moveTo>
                      <a:pt x="175165" y="2726"/>
                    </a:moveTo>
                    <a:cubicBezTo>
                      <a:pt x="165061" y="1465"/>
                      <a:pt x="154816" y="1948"/>
                      <a:pt x="144875" y="4155"/>
                    </a:cubicBezTo>
                    <a:cubicBezTo>
                      <a:pt x="134271" y="6890"/>
                      <a:pt x="124218" y="11433"/>
                      <a:pt x="115158" y="17585"/>
                    </a:cubicBezTo>
                    <a:cubicBezTo>
                      <a:pt x="104040" y="25318"/>
                      <a:pt x="93789" y="34228"/>
                      <a:pt x="84582" y="44159"/>
                    </a:cubicBezTo>
                    <a:cubicBezTo>
                      <a:pt x="74486" y="54637"/>
                      <a:pt x="65532" y="65019"/>
                      <a:pt x="56007" y="73782"/>
                    </a:cubicBezTo>
                    <a:cubicBezTo>
                      <a:pt x="47872" y="81868"/>
                      <a:pt x="38863" y="89024"/>
                      <a:pt x="29146" y="95118"/>
                    </a:cubicBezTo>
                    <a:cubicBezTo>
                      <a:pt x="22665" y="99239"/>
                      <a:pt x="15646" y="102445"/>
                      <a:pt x="8287" y="104643"/>
                    </a:cubicBezTo>
                    <a:cubicBezTo>
                      <a:pt x="5654" y="105690"/>
                      <a:pt x="2832" y="106177"/>
                      <a:pt x="0" y="106072"/>
                    </a:cubicBezTo>
                    <a:cubicBezTo>
                      <a:pt x="9520" y="102362"/>
                      <a:pt x="18672" y="97770"/>
                      <a:pt x="27337" y="92356"/>
                    </a:cubicBezTo>
                    <a:cubicBezTo>
                      <a:pt x="36441" y="86101"/>
                      <a:pt x="44925" y="78988"/>
                      <a:pt x="52673" y="71115"/>
                    </a:cubicBezTo>
                    <a:cubicBezTo>
                      <a:pt x="61627" y="62352"/>
                      <a:pt x="70771" y="52065"/>
                      <a:pt x="81249" y="41397"/>
                    </a:cubicBezTo>
                    <a:cubicBezTo>
                      <a:pt x="90694" y="31201"/>
                      <a:pt x="101309" y="22154"/>
                      <a:pt x="112872" y="14442"/>
                    </a:cubicBezTo>
                    <a:cubicBezTo>
                      <a:pt x="122503" y="8216"/>
                      <a:pt x="133186" y="3795"/>
                      <a:pt x="144399" y="1392"/>
                    </a:cubicBezTo>
                    <a:cubicBezTo>
                      <a:pt x="151979" y="-247"/>
                      <a:pt x="159799" y="-441"/>
                      <a:pt x="167450" y="821"/>
                    </a:cubicBezTo>
                    <a:cubicBezTo>
                      <a:pt x="170131" y="873"/>
                      <a:pt x="172767" y="1524"/>
                      <a:pt x="175165" y="272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3" name="Forme libre : forme 304">
                <a:extLst>
                  <a:ext uri="{FF2B5EF4-FFF2-40B4-BE49-F238E27FC236}">
                    <a16:creationId xmlns:a16="http://schemas.microsoft.com/office/drawing/2014/main" id="{D473BF0C-634A-DA3C-F2B3-0B925AE35D01}"/>
                  </a:ext>
                </a:extLst>
              </p:cNvPr>
              <p:cNvSpPr/>
              <p:nvPr/>
            </p:nvSpPr>
            <p:spPr>
              <a:xfrm>
                <a:off x="10269746" y="3208156"/>
                <a:ext cx="65211" cy="109537"/>
              </a:xfrm>
              <a:custGeom>
                <a:avLst/>
                <a:gdLst>
                  <a:gd name="connsiteX0" fmla="*/ 64866 w 65211"/>
                  <a:gd name="connsiteY0" fmla="*/ 0 h 109537"/>
                  <a:gd name="connsiteX1" fmla="*/ 63532 w 65211"/>
                  <a:gd name="connsiteY1" fmla="*/ 19050 h 109537"/>
                  <a:gd name="connsiteX2" fmla="*/ 46768 w 65211"/>
                  <a:gd name="connsiteY2" fmla="*/ 63056 h 109537"/>
                  <a:gd name="connsiteX3" fmla="*/ 16288 w 65211"/>
                  <a:gd name="connsiteY3" fmla="*/ 98965 h 109537"/>
                  <a:gd name="connsiteX4" fmla="*/ 0 w 65211"/>
                  <a:gd name="connsiteY4" fmla="*/ 109538 h 109537"/>
                  <a:gd name="connsiteX5" fmla="*/ 42481 w 65211"/>
                  <a:gd name="connsiteY5" fmla="*/ 60484 h 109537"/>
                  <a:gd name="connsiteX6" fmla="*/ 64865 w 65211"/>
                  <a:gd name="connsiteY6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211" h="109537">
                    <a:moveTo>
                      <a:pt x="64866" y="0"/>
                    </a:moveTo>
                    <a:cubicBezTo>
                      <a:pt x="65607" y="6378"/>
                      <a:pt x="65155" y="12838"/>
                      <a:pt x="63532" y="19050"/>
                    </a:cubicBezTo>
                    <a:cubicBezTo>
                      <a:pt x="60447" y="34554"/>
                      <a:pt x="54780" y="49430"/>
                      <a:pt x="46768" y="63056"/>
                    </a:cubicBezTo>
                    <a:cubicBezTo>
                      <a:pt x="38719" y="76668"/>
                      <a:pt x="28412" y="88811"/>
                      <a:pt x="16288" y="98965"/>
                    </a:cubicBezTo>
                    <a:cubicBezTo>
                      <a:pt x="11548" y="103453"/>
                      <a:pt x="6028" y="107036"/>
                      <a:pt x="0" y="109538"/>
                    </a:cubicBezTo>
                    <a:cubicBezTo>
                      <a:pt x="16427" y="95296"/>
                      <a:pt x="30733" y="78777"/>
                      <a:pt x="42481" y="60484"/>
                    </a:cubicBezTo>
                    <a:cubicBezTo>
                      <a:pt x="52852" y="41522"/>
                      <a:pt x="60393" y="21145"/>
                      <a:pt x="6486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4" name="Forme libre : forme 305">
                <a:extLst>
                  <a:ext uri="{FF2B5EF4-FFF2-40B4-BE49-F238E27FC236}">
                    <a16:creationId xmlns:a16="http://schemas.microsoft.com/office/drawing/2014/main" id="{0C80FD81-57C1-6A9A-F1EA-C13158F0F7EC}"/>
                  </a:ext>
                </a:extLst>
              </p:cNvPr>
              <p:cNvSpPr/>
              <p:nvPr/>
            </p:nvSpPr>
            <p:spPr>
              <a:xfrm>
                <a:off x="10276699" y="3252733"/>
                <a:ext cx="76705" cy="87630"/>
              </a:xfrm>
              <a:custGeom>
                <a:avLst/>
                <a:gdLst>
                  <a:gd name="connsiteX0" fmla="*/ 75343 w 76705"/>
                  <a:gd name="connsiteY0" fmla="*/ 0 h 87630"/>
                  <a:gd name="connsiteX1" fmla="*/ 75343 w 76705"/>
                  <a:gd name="connsiteY1" fmla="*/ 18193 h 87630"/>
                  <a:gd name="connsiteX2" fmla="*/ 52959 w 76705"/>
                  <a:gd name="connsiteY2" fmla="*/ 56293 h 87630"/>
                  <a:gd name="connsiteX3" fmla="*/ 16669 w 76705"/>
                  <a:gd name="connsiteY3" fmla="*/ 80772 h 87630"/>
                  <a:gd name="connsiteX4" fmla="*/ 0 w 76705"/>
                  <a:gd name="connsiteY4" fmla="*/ 87630 h 87630"/>
                  <a:gd name="connsiteX5" fmla="*/ 14954 w 76705"/>
                  <a:gd name="connsiteY5" fmla="*/ 78105 h 87630"/>
                  <a:gd name="connsiteX6" fmla="*/ 49530 w 76705"/>
                  <a:gd name="connsiteY6" fmla="*/ 53150 h 87630"/>
                  <a:gd name="connsiteX7" fmla="*/ 72009 w 76705"/>
                  <a:gd name="connsiteY7" fmla="*/ 18002 h 87630"/>
                  <a:gd name="connsiteX8" fmla="*/ 75343 w 76705"/>
                  <a:gd name="connsiteY8" fmla="*/ 0 h 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705" h="87630">
                    <a:moveTo>
                      <a:pt x="75343" y="0"/>
                    </a:moveTo>
                    <a:cubicBezTo>
                      <a:pt x="77159" y="5928"/>
                      <a:pt x="77159" y="12264"/>
                      <a:pt x="75343" y="18193"/>
                    </a:cubicBezTo>
                    <a:cubicBezTo>
                      <a:pt x="71874" y="32851"/>
                      <a:pt x="64074" y="46127"/>
                      <a:pt x="52959" y="56293"/>
                    </a:cubicBezTo>
                    <a:cubicBezTo>
                      <a:pt x="42136" y="66198"/>
                      <a:pt x="29907" y="74447"/>
                      <a:pt x="16669" y="80772"/>
                    </a:cubicBezTo>
                    <a:cubicBezTo>
                      <a:pt x="11484" y="83874"/>
                      <a:pt x="5866" y="86185"/>
                      <a:pt x="0" y="87630"/>
                    </a:cubicBezTo>
                    <a:cubicBezTo>
                      <a:pt x="4538" y="83804"/>
                      <a:pt x="9568" y="80600"/>
                      <a:pt x="14954" y="78105"/>
                    </a:cubicBezTo>
                    <a:cubicBezTo>
                      <a:pt x="27326" y="71027"/>
                      <a:pt x="38915" y="62662"/>
                      <a:pt x="49530" y="53150"/>
                    </a:cubicBezTo>
                    <a:cubicBezTo>
                      <a:pt x="59938" y="43576"/>
                      <a:pt x="67683" y="31466"/>
                      <a:pt x="72009" y="18002"/>
                    </a:cubicBezTo>
                    <a:cubicBezTo>
                      <a:pt x="75057" y="6668"/>
                      <a:pt x="74486" y="0"/>
                      <a:pt x="7534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5" name="Forme libre : forme 306">
                <a:extLst>
                  <a:ext uri="{FF2B5EF4-FFF2-40B4-BE49-F238E27FC236}">
                    <a16:creationId xmlns:a16="http://schemas.microsoft.com/office/drawing/2014/main" id="{188C4609-251A-7B83-0A61-2DD3EDCEDA8E}"/>
                  </a:ext>
                </a:extLst>
              </p:cNvPr>
              <p:cNvSpPr/>
              <p:nvPr/>
            </p:nvSpPr>
            <p:spPr>
              <a:xfrm>
                <a:off x="10065758" y="3148125"/>
                <a:ext cx="26727" cy="93501"/>
              </a:xfrm>
              <a:custGeom>
                <a:avLst/>
                <a:gdLst>
                  <a:gd name="connsiteX0" fmla="*/ 26728 w 26727"/>
                  <a:gd name="connsiteY0" fmla="*/ 23 h 93501"/>
                  <a:gd name="connsiteX1" fmla="*/ 20156 w 26727"/>
                  <a:gd name="connsiteY1" fmla="*/ 13358 h 93501"/>
                  <a:gd name="connsiteX2" fmla="*/ 6725 w 26727"/>
                  <a:gd name="connsiteY2" fmla="*/ 45743 h 93501"/>
                  <a:gd name="connsiteX3" fmla="*/ 7297 w 26727"/>
                  <a:gd name="connsiteY3" fmla="*/ 79938 h 93501"/>
                  <a:gd name="connsiteX4" fmla="*/ 12821 w 26727"/>
                  <a:gd name="connsiteY4" fmla="*/ 93464 h 93501"/>
                  <a:gd name="connsiteX5" fmla="*/ 4058 w 26727"/>
                  <a:gd name="connsiteY5" fmla="*/ 81176 h 93501"/>
                  <a:gd name="connsiteX6" fmla="*/ 1867 w 26727"/>
                  <a:gd name="connsiteY6" fmla="*/ 44600 h 93501"/>
                  <a:gd name="connsiteX7" fmla="*/ 17203 w 26727"/>
                  <a:gd name="connsiteY7" fmla="*/ 11549 h 93501"/>
                  <a:gd name="connsiteX8" fmla="*/ 26728 w 26727"/>
                  <a:gd name="connsiteY8" fmla="*/ 23 h 9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27" h="93501">
                    <a:moveTo>
                      <a:pt x="26728" y="23"/>
                    </a:moveTo>
                    <a:cubicBezTo>
                      <a:pt x="25176" y="4756"/>
                      <a:pt x="22963" y="9245"/>
                      <a:pt x="20156" y="13358"/>
                    </a:cubicBezTo>
                    <a:cubicBezTo>
                      <a:pt x="14311" y="23534"/>
                      <a:pt x="9797" y="34418"/>
                      <a:pt x="6725" y="45743"/>
                    </a:cubicBezTo>
                    <a:cubicBezTo>
                      <a:pt x="3940" y="56997"/>
                      <a:pt x="4136" y="68783"/>
                      <a:pt x="7297" y="79938"/>
                    </a:cubicBezTo>
                    <a:cubicBezTo>
                      <a:pt x="9964" y="88415"/>
                      <a:pt x="13488" y="92987"/>
                      <a:pt x="12821" y="93464"/>
                    </a:cubicBezTo>
                    <a:cubicBezTo>
                      <a:pt x="12155" y="93940"/>
                      <a:pt x="7773" y="89939"/>
                      <a:pt x="4058" y="81176"/>
                    </a:cubicBezTo>
                    <a:cubicBezTo>
                      <a:pt x="-461" y="69510"/>
                      <a:pt x="-1227" y="56723"/>
                      <a:pt x="1867" y="44600"/>
                    </a:cubicBezTo>
                    <a:cubicBezTo>
                      <a:pt x="4995" y="32767"/>
                      <a:pt x="10186" y="21578"/>
                      <a:pt x="17203" y="11549"/>
                    </a:cubicBezTo>
                    <a:cubicBezTo>
                      <a:pt x="22537" y="3929"/>
                      <a:pt x="26728" y="-358"/>
                      <a:pt x="26728" y="2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6" name="Forme libre : forme 307">
                <a:extLst>
                  <a:ext uri="{FF2B5EF4-FFF2-40B4-BE49-F238E27FC236}">
                    <a16:creationId xmlns:a16="http://schemas.microsoft.com/office/drawing/2014/main" id="{05351233-77D7-58BD-94D3-E9B020DF5281}"/>
                  </a:ext>
                </a:extLst>
              </p:cNvPr>
              <p:cNvSpPr/>
              <p:nvPr/>
            </p:nvSpPr>
            <p:spPr>
              <a:xfrm>
                <a:off x="10051013" y="3188527"/>
                <a:ext cx="26994" cy="55194"/>
              </a:xfrm>
              <a:custGeom>
                <a:avLst/>
                <a:gdLst>
                  <a:gd name="connsiteX0" fmla="*/ 2420 w 26994"/>
                  <a:gd name="connsiteY0" fmla="*/ 7 h 55194"/>
                  <a:gd name="connsiteX1" fmla="*/ 8897 w 26994"/>
                  <a:gd name="connsiteY1" fmla="*/ 30106 h 55194"/>
                  <a:gd name="connsiteX2" fmla="*/ 26994 w 26994"/>
                  <a:gd name="connsiteY2" fmla="*/ 55062 h 55194"/>
                  <a:gd name="connsiteX3" fmla="*/ 18422 w 26994"/>
                  <a:gd name="connsiteY3" fmla="*/ 50680 h 55194"/>
                  <a:gd name="connsiteX4" fmla="*/ 39 w 26994"/>
                  <a:gd name="connsiteY4" fmla="*/ 9247 h 55194"/>
                  <a:gd name="connsiteX5" fmla="*/ 2420 w 26994"/>
                  <a:gd name="connsiteY5" fmla="*/ 7 h 55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94" h="55194">
                    <a:moveTo>
                      <a:pt x="2420" y="7"/>
                    </a:moveTo>
                    <a:cubicBezTo>
                      <a:pt x="3267" y="10278"/>
                      <a:pt x="5444" y="20396"/>
                      <a:pt x="8897" y="30106"/>
                    </a:cubicBezTo>
                    <a:cubicBezTo>
                      <a:pt x="13756" y="39216"/>
                      <a:pt x="19845" y="47613"/>
                      <a:pt x="26994" y="55062"/>
                    </a:cubicBezTo>
                    <a:cubicBezTo>
                      <a:pt x="26995" y="55633"/>
                      <a:pt x="23184" y="54395"/>
                      <a:pt x="18422" y="50680"/>
                    </a:cubicBezTo>
                    <a:cubicBezTo>
                      <a:pt x="6211" y="40460"/>
                      <a:pt x="-578" y="25159"/>
                      <a:pt x="39" y="9247"/>
                    </a:cubicBezTo>
                    <a:cubicBezTo>
                      <a:pt x="420" y="3341"/>
                      <a:pt x="1848" y="-183"/>
                      <a:pt x="2420" y="7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7" name="Forme libre : forme 308">
                <a:extLst>
                  <a:ext uri="{FF2B5EF4-FFF2-40B4-BE49-F238E27FC236}">
                    <a16:creationId xmlns:a16="http://schemas.microsoft.com/office/drawing/2014/main" id="{F30C8078-C389-9D8D-85BA-053E2B49C22B}"/>
                  </a:ext>
                </a:extLst>
              </p:cNvPr>
              <p:cNvSpPr/>
              <p:nvPr/>
            </p:nvSpPr>
            <p:spPr>
              <a:xfrm>
                <a:off x="10533874" y="4587757"/>
                <a:ext cx="510493" cy="538079"/>
              </a:xfrm>
              <a:custGeom>
                <a:avLst/>
                <a:gdLst>
                  <a:gd name="connsiteX0" fmla="*/ 391287 w 510493"/>
                  <a:gd name="connsiteY0" fmla="*/ 0 h 538079"/>
                  <a:gd name="connsiteX1" fmla="*/ 510444 w 510493"/>
                  <a:gd name="connsiteY1" fmla="*/ 405860 h 538079"/>
                  <a:gd name="connsiteX2" fmla="*/ 467106 w 510493"/>
                  <a:gd name="connsiteY2" fmla="*/ 538067 h 538079"/>
                  <a:gd name="connsiteX3" fmla="*/ 187261 w 510493"/>
                  <a:gd name="connsiteY3" fmla="*/ 516255 h 538079"/>
                  <a:gd name="connsiteX4" fmla="*/ 32099 w 510493"/>
                  <a:gd name="connsiteY4" fmla="*/ 475107 h 538079"/>
                  <a:gd name="connsiteX5" fmla="*/ 0 w 510493"/>
                  <a:gd name="connsiteY5" fmla="*/ 192596 h 538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493" h="538079">
                    <a:moveTo>
                      <a:pt x="391287" y="0"/>
                    </a:moveTo>
                    <a:cubicBezTo>
                      <a:pt x="391287" y="0"/>
                      <a:pt x="513302" y="353282"/>
                      <a:pt x="510444" y="405860"/>
                    </a:cubicBezTo>
                    <a:cubicBezTo>
                      <a:pt x="507587" y="458438"/>
                      <a:pt x="496443" y="539210"/>
                      <a:pt x="467106" y="538067"/>
                    </a:cubicBezTo>
                    <a:cubicBezTo>
                      <a:pt x="437769" y="536924"/>
                      <a:pt x="187261" y="516255"/>
                      <a:pt x="187261" y="516255"/>
                    </a:cubicBezTo>
                    <a:lnTo>
                      <a:pt x="32099" y="475107"/>
                    </a:lnTo>
                    <a:lnTo>
                      <a:pt x="0" y="192596"/>
                    </a:ln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8" name="Forme libre : forme 309">
                <a:extLst>
                  <a:ext uri="{FF2B5EF4-FFF2-40B4-BE49-F238E27FC236}">
                    <a16:creationId xmlns:a16="http://schemas.microsoft.com/office/drawing/2014/main" id="{1D9C0EB2-4ED3-8B93-7DF9-3456FECC8902}"/>
                  </a:ext>
                </a:extLst>
              </p:cNvPr>
              <p:cNvSpPr/>
              <p:nvPr/>
            </p:nvSpPr>
            <p:spPr>
              <a:xfrm>
                <a:off x="10533874" y="4602426"/>
                <a:ext cx="475050" cy="519791"/>
              </a:xfrm>
              <a:custGeom>
                <a:avLst/>
                <a:gdLst>
                  <a:gd name="connsiteX0" fmla="*/ 360712 w 475050"/>
                  <a:gd name="connsiteY0" fmla="*/ 0 h 519791"/>
                  <a:gd name="connsiteX1" fmla="*/ 475012 w 475050"/>
                  <a:gd name="connsiteY1" fmla="*/ 390525 h 519791"/>
                  <a:gd name="connsiteX2" fmla="*/ 436912 w 475050"/>
                  <a:gd name="connsiteY2" fmla="*/ 519779 h 519791"/>
                  <a:gd name="connsiteX3" fmla="*/ 187261 w 475050"/>
                  <a:gd name="connsiteY3" fmla="*/ 500729 h 519791"/>
                  <a:gd name="connsiteX4" fmla="*/ 32099 w 475050"/>
                  <a:gd name="connsiteY4" fmla="*/ 459581 h 519791"/>
                  <a:gd name="connsiteX5" fmla="*/ 0 w 475050"/>
                  <a:gd name="connsiteY5" fmla="*/ 177070 h 519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5050" h="519791">
                    <a:moveTo>
                      <a:pt x="360712" y="0"/>
                    </a:moveTo>
                    <a:cubicBezTo>
                      <a:pt x="360712" y="0"/>
                      <a:pt x="477488" y="338233"/>
                      <a:pt x="475012" y="390525"/>
                    </a:cubicBezTo>
                    <a:cubicBezTo>
                      <a:pt x="472535" y="442817"/>
                      <a:pt x="466534" y="520922"/>
                      <a:pt x="436912" y="519779"/>
                    </a:cubicBezTo>
                    <a:cubicBezTo>
                      <a:pt x="407289" y="518636"/>
                      <a:pt x="187261" y="500729"/>
                      <a:pt x="187261" y="500729"/>
                    </a:cubicBezTo>
                    <a:lnTo>
                      <a:pt x="32099" y="459581"/>
                    </a:lnTo>
                    <a:lnTo>
                      <a:pt x="0" y="177070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99" name="Forme libre : forme 310">
                <a:extLst>
                  <a:ext uri="{FF2B5EF4-FFF2-40B4-BE49-F238E27FC236}">
                    <a16:creationId xmlns:a16="http://schemas.microsoft.com/office/drawing/2014/main" id="{21AB1494-C529-D3F0-564F-911E2AB76A6F}"/>
                  </a:ext>
                </a:extLst>
              </p:cNvPr>
              <p:cNvSpPr/>
              <p:nvPr/>
            </p:nvSpPr>
            <p:spPr>
              <a:xfrm>
                <a:off x="10913049" y="4648637"/>
                <a:ext cx="31162" cy="11019"/>
              </a:xfrm>
              <a:custGeom>
                <a:avLst/>
                <a:gdLst>
                  <a:gd name="connsiteX0" fmla="*/ 31162 w 31162"/>
                  <a:gd name="connsiteY0" fmla="*/ 557 h 11019"/>
                  <a:gd name="connsiteX1" fmla="*/ 16303 w 31162"/>
                  <a:gd name="connsiteY1" fmla="*/ 7891 h 11019"/>
                  <a:gd name="connsiteX2" fmla="*/ 16 w 31162"/>
                  <a:gd name="connsiteY2" fmla="*/ 10463 h 11019"/>
                  <a:gd name="connsiteX3" fmla="*/ 14779 w 31162"/>
                  <a:gd name="connsiteY3" fmla="*/ 3128 h 11019"/>
                  <a:gd name="connsiteX4" fmla="*/ 31162 w 31162"/>
                  <a:gd name="connsiteY4" fmla="*/ 557 h 1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62" h="11019">
                    <a:moveTo>
                      <a:pt x="31162" y="557"/>
                    </a:moveTo>
                    <a:cubicBezTo>
                      <a:pt x="31162" y="1890"/>
                      <a:pt x="24876" y="5129"/>
                      <a:pt x="16303" y="7891"/>
                    </a:cubicBezTo>
                    <a:cubicBezTo>
                      <a:pt x="7731" y="10653"/>
                      <a:pt x="397" y="11796"/>
                      <a:pt x="16" y="10463"/>
                    </a:cubicBezTo>
                    <a:cubicBezTo>
                      <a:pt x="-366" y="9129"/>
                      <a:pt x="6207" y="5891"/>
                      <a:pt x="14779" y="3128"/>
                    </a:cubicBezTo>
                    <a:cubicBezTo>
                      <a:pt x="23352" y="366"/>
                      <a:pt x="30686" y="-777"/>
                      <a:pt x="31162" y="55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0" name="Forme libre : forme 311">
                <a:extLst>
                  <a:ext uri="{FF2B5EF4-FFF2-40B4-BE49-F238E27FC236}">
                    <a16:creationId xmlns:a16="http://schemas.microsoft.com/office/drawing/2014/main" id="{C0A59CC0-4DB2-F786-7607-7A188E07A44C}"/>
                  </a:ext>
                </a:extLst>
              </p:cNvPr>
              <p:cNvSpPr/>
              <p:nvPr/>
            </p:nvSpPr>
            <p:spPr>
              <a:xfrm>
                <a:off x="10945140" y="4741886"/>
                <a:ext cx="31194" cy="11019"/>
              </a:xfrm>
              <a:custGeom>
                <a:avLst/>
                <a:gdLst>
                  <a:gd name="connsiteX0" fmla="*/ 31170 w 31194"/>
                  <a:gd name="connsiteY0" fmla="*/ 557 h 11019"/>
                  <a:gd name="connsiteX1" fmla="*/ 16406 w 31194"/>
                  <a:gd name="connsiteY1" fmla="*/ 7891 h 11019"/>
                  <a:gd name="connsiteX2" fmla="*/ 24 w 31194"/>
                  <a:gd name="connsiteY2" fmla="*/ 10462 h 11019"/>
                  <a:gd name="connsiteX3" fmla="*/ 14883 w 31194"/>
                  <a:gd name="connsiteY3" fmla="*/ 3128 h 11019"/>
                  <a:gd name="connsiteX4" fmla="*/ 31170 w 31194"/>
                  <a:gd name="connsiteY4" fmla="*/ 557 h 1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94" h="11019">
                    <a:moveTo>
                      <a:pt x="31170" y="557"/>
                    </a:moveTo>
                    <a:cubicBezTo>
                      <a:pt x="31647" y="1890"/>
                      <a:pt x="24979" y="5128"/>
                      <a:pt x="16406" y="7891"/>
                    </a:cubicBezTo>
                    <a:cubicBezTo>
                      <a:pt x="7834" y="10653"/>
                      <a:pt x="500" y="11796"/>
                      <a:pt x="24" y="10462"/>
                    </a:cubicBezTo>
                    <a:cubicBezTo>
                      <a:pt x="-453" y="9129"/>
                      <a:pt x="6310" y="5891"/>
                      <a:pt x="14883" y="3128"/>
                    </a:cubicBezTo>
                    <a:cubicBezTo>
                      <a:pt x="23455" y="366"/>
                      <a:pt x="30789" y="-777"/>
                      <a:pt x="31170" y="55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1" name="Forme libre : forme 312">
                <a:extLst>
                  <a:ext uri="{FF2B5EF4-FFF2-40B4-BE49-F238E27FC236}">
                    <a16:creationId xmlns:a16="http://schemas.microsoft.com/office/drawing/2014/main" id="{7AA9CEB2-7D42-05FA-137F-0CDA255B3FC9}"/>
                  </a:ext>
                </a:extLst>
              </p:cNvPr>
              <p:cNvSpPr/>
              <p:nvPr/>
            </p:nvSpPr>
            <p:spPr>
              <a:xfrm>
                <a:off x="10987344" y="4879212"/>
                <a:ext cx="31162" cy="10853"/>
              </a:xfrm>
              <a:custGeom>
                <a:avLst/>
                <a:gdLst>
                  <a:gd name="connsiteX0" fmla="*/ 31162 w 31162"/>
                  <a:gd name="connsiteY0" fmla="*/ 391 h 10853"/>
                  <a:gd name="connsiteX1" fmla="*/ 16303 w 31162"/>
                  <a:gd name="connsiteY1" fmla="*/ 7725 h 10853"/>
                  <a:gd name="connsiteX2" fmla="*/ 16 w 31162"/>
                  <a:gd name="connsiteY2" fmla="*/ 10297 h 10853"/>
                  <a:gd name="connsiteX3" fmla="*/ 14875 w 31162"/>
                  <a:gd name="connsiteY3" fmla="*/ 2963 h 10853"/>
                  <a:gd name="connsiteX4" fmla="*/ 31162 w 31162"/>
                  <a:gd name="connsiteY4" fmla="*/ 391 h 1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62" h="10853">
                    <a:moveTo>
                      <a:pt x="31162" y="391"/>
                    </a:moveTo>
                    <a:cubicBezTo>
                      <a:pt x="31162" y="1629"/>
                      <a:pt x="24971" y="4963"/>
                      <a:pt x="16303" y="7725"/>
                    </a:cubicBezTo>
                    <a:cubicBezTo>
                      <a:pt x="7636" y="10487"/>
                      <a:pt x="397" y="11630"/>
                      <a:pt x="16" y="10297"/>
                    </a:cubicBezTo>
                    <a:cubicBezTo>
                      <a:pt x="-366" y="8963"/>
                      <a:pt x="6207" y="5725"/>
                      <a:pt x="14875" y="2963"/>
                    </a:cubicBezTo>
                    <a:cubicBezTo>
                      <a:pt x="23542" y="200"/>
                      <a:pt x="30781" y="-562"/>
                      <a:pt x="31162" y="39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2" name="Forme libre : forme 313">
                <a:extLst>
                  <a:ext uri="{FF2B5EF4-FFF2-40B4-BE49-F238E27FC236}">
                    <a16:creationId xmlns:a16="http://schemas.microsoft.com/office/drawing/2014/main" id="{3A740E0C-12A1-1CF4-E5D5-82564F0CD503}"/>
                  </a:ext>
                </a:extLst>
              </p:cNvPr>
              <p:cNvSpPr/>
              <p:nvPr/>
            </p:nvSpPr>
            <p:spPr>
              <a:xfrm>
                <a:off x="11006314" y="4974657"/>
                <a:ext cx="38100" cy="5915"/>
              </a:xfrm>
              <a:custGeom>
                <a:avLst/>
                <a:gdLst>
                  <a:gd name="connsiteX0" fmla="*/ 38100 w 38100"/>
                  <a:gd name="connsiteY0" fmla="*/ 2291 h 5915"/>
                  <a:gd name="connsiteX1" fmla="*/ 19050 w 38100"/>
                  <a:gd name="connsiteY1" fmla="*/ 5434 h 5915"/>
                  <a:gd name="connsiteX2" fmla="*/ 0 w 38100"/>
                  <a:gd name="connsiteY2" fmla="*/ 3625 h 5915"/>
                  <a:gd name="connsiteX3" fmla="*/ 19050 w 38100"/>
                  <a:gd name="connsiteY3" fmla="*/ 481 h 5915"/>
                  <a:gd name="connsiteX4" fmla="*/ 38100 w 38100"/>
                  <a:gd name="connsiteY4" fmla="*/ 2291 h 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915">
                    <a:moveTo>
                      <a:pt x="38100" y="2291"/>
                    </a:moveTo>
                    <a:cubicBezTo>
                      <a:pt x="38100" y="3720"/>
                      <a:pt x="29718" y="5053"/>
                      <a:pt x="19050" y="5434"/>
                    </a:cubicBezTo>
                    <a:cubicBezTo>
                      <a:pt x="12649" y="6462"/>
                      <a:pt x="6093" y="5839"/>
                      <a:pt x="0" y="3625"/>
                    </a:cubicBezTo>
                    <a:cubicBezTo>
                      <a:pt x="0" y="2196"/>
                      <a:pt x="8382" y="862"/>
                      <a:pt x="19050" y="481"/>
                    </a:cubicBezTo>
                    <a:cubicBezTo>
                      <a:pt x="25451" y="-546"/>
                      <a:pt x="32007" y="77"/>
                      <a:pt x="38100" y="229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3" name="Forme libre : forme 314">
                <a:extLst>
                  <a:ext uri="{FF2B5EF4-FFF2-40B4-BE49-F238E27FC236}">
                    <a16:creationId xmlns:a16="http://schemas.microsoft.com/office/drawing/2014/main" id="{5C7AFBD4-FB0F-0C61-A260-7049C4CB5C8A}"/>
                  </a:ext>
                </a:extLst>
              </p:cNvPr>
              <p:cNvSpPr/>
              <p:nvPr/>
            </p:nvSpPr>
            <p:spPr>
              <a:xfrm>
                <a:off x="11000691" y="5061410"/>
                <a:ext cx="35630" cy="6752"/>
              </a:xfrm>
              <a:custGeom>
                <a:avLst/>
                <a:gdLst>
                  <a:gd name="connsiteX0" fmla="*/ 35627 w 35630"/>
                  <a:gd name="connsiteY0" fmla="*/ 5645 h 6752"/>
                  <a:gd name="connsiteX1" fmla="*/ 17530 w 35630"/>
                  <a:gd name="connsiteY1" fmla="*/ 5645 h 6752"/>
                  <a:gd name="connsiteX2" fmla="*/ 3 w 35630"/>
                  <a:gd name="connsiteY2" fmla="*/ 1073 h 6752"/>
                  <a:gd name="connsiteX3" fmla="*/ 18101 w 35630"/>
                  <a:gd name="connsiteY3" fmla="*/ 1073 h 6752"/>
                  <a:gd name="connsiteX4" fmla="*/ 35627 w 35630"/>
                  <a:gd name="connsiteY4" fmla="*/ 5645 h 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30" h="6752">
                    <a:moveTo>
                      <a:pt x="35627" y="5645"/>
                    </a:moveTo>
                    <a:cubicBezTo>
                      <a:pt x="35627" y="7073"/>
                      <a:pt x="27340" y="7169"/>
                      <a:pt x="17530" y="5645"/>
                    </a:cubicBezTo>
                    <a:cubicBezTo>
                      <a:pt x="7719" y="4121"/>
                      <a:pt x="-187" y="2406"/>
                      <a:pt x="3" y="1073"/>
                    </a:cubicBezTo>
                    <a:cubicBezTo>
                      <a:pt x="194" y="-261"/>
                      <a:pt x="8290" y="-451"/>
                      <a:pt x="18101" y="1073"/>
                    </a:cubicBezTo>
                    <a:cubicBezTo>
                      <a:pt x="27912" y="2597"/>
                      <a:pt x="35817" y="4311"/>
                      <a:pt x="35627" y="564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4" name="Forme libre : forme 315">
                <a:extLst>
                  <a:ext uri="{FF2B5EF4-FFF2-40B4-BE49-F238E27FC236}">
                    <a16:creationId xmlns:a16="http://schemas.microsoft.com/office/drawing/2014/main" id="{35E27C43-85A6-D088-225E-076E3EF7B53B}"/>
                  </a:ext>
                </a:extLst>
              </p:cNvPr>
              <p:cNvSpPr/>
              <p:nvPr/>
            </p:nvSpPr>
            <p:spPr>
              <a:xfrm>
                <a:off x="10917446" y="4622047"/>
                <a:ext cx="108159" cy="501681"/>
              </a:xfrm>
              <a:custGeom>
                <a:avLst/>
                <a:gdLst>
                  <a:gd name="connsiteX0" fmla="*/ 0 w 108159"/>
                  <a:gd name="connsiteY0" fmla="*/ 0 h 501681"/>
                  <a:gd name="connsiteX1" fmla="*/ 2381 w 108159"/>
                  <a:gd name="connsiteY1" fmla="*/ 4763 h 501681"/>
                  <a:gd name="connsiteX2" fmla="*/ 8382 w 108159"/>
                  <a:gd name="connsiteY2" fmla="*/ 18860 h 501681"/>
                  <a:gd name="connsiteX3" fmla="*/ 27432 w 108159"/>
                  <a:gd name="connsiteY3" fmla="*/ 71819 h 501681"/>
                  <a:gd name="connsiteX4" fmla="*/ 79820 w 108159"/>
                  <a:gd name="connsiteY4" fmla="*/ 249841 h 501681"/>
                  <a:gd name="connsiteX5" fmla="*/ 102298 w 108159"/>
                  <a:gd name="connsiteY5" fmla="*/ 349663 h 501681"/>
                  <a:gd name="connsiteX6" fmla="*/ 106489 w 108159"/>
                  <a:gd name="connsiteY6" fmla="*/ 433292 h 501681"/>
                  <a:gd name="connsiteX7" fmla="*/ 87439 w 108159"/>
                  <a:gd name="connsiteY7" fmla="*/ 486156 h 501681"/>
                  <a:gd name="connsiteX8" fmla="*/ 77914 w 108159"/>
                  <a:gd name="connsiteY8" fmla="*/ 498062 h 501681"/>
                  <a:gd name="connsiteX9" fmla="*/ 73914 w 108159"/>
                  <a:gd name="connsiteY9" fmla="*/ 501682 h 501681"/>
                  <a:gd name="connsiteX10" fmla="*/ 86011 w 108159"/>
                  <a:gd name="connsiteY10" fmla="*/ 485108 h 501681"/>
                  <a:gd name="connsiteX11" fmla="*/ 103727 w 108159"/>
                  <a:gd name="connsiteY11" fmla="*/ 432721 h 501681"/>
                  <a:gd name="connsiteX12" fmla="*/ 98489 w 108159"/>
                  <a:gd name="connsiteY12" fmla="*/ 350520 h 501681"/>
                  <a:gd name="connsiteX13" fmla="*/ 75724 w 108159"/>
                  <a:gd name="connsiteY13" fmla="*/ 251079 h 501681"/>
                  <a:gd name="connsiteX14" fmla="*/ 24765 w 108159"/>
                  <a:gd name="connsiteY14" fmla="*/ 72866 h 501681"/>
                  <a:gd name="connsiteX15" fmla="*/ 7144 w 108159"/>
                  <a:gd name="connsiteY15" fmla="*/ 19526 h 501681"/>
                  <a:gd name="connsiteX16" fmla="*/ 2096 w 108159"/>
                  <a:gd name="connsiteY16" fmla="*/ 5144 h 501681"/>
                  <a:gd name="connsiteX17" fmla="*/ 1 w 108159"/>
                  <a:gd name="connsiteY17" fmla="*/ 0 h 50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59" h="501681">
                    <a:moveTo>
                      <a:pt x="0" y="0"/>
                    </a:moveTo>
                    <a:cubicBezTo>
                      <a:pt x="1013" y="1468"/>
                      <a:pt x="1814" y="3071"/>
                      <a:pt x="2381" y="4763"/>
                    </a:cubicBezTo>
                    <a:cubicBezTo>
                      <a:pt x="3810" y="8001"/>
                      <a:pt x="6001" y="12668"/>
                      <a:pt x="8382" y="18860"/>
                    </a:cubicBezTo>
                    <a:cubicBezTo>
                      <a:pt x="13335" y="31242"/>
                      <a:pt x="19908" y="49339"/>
                      <a:pt x="27432" y="71819"/>
                    </a:cubicBezTo>
                    <a:cubicBezTo>
                      <a:pt x="42482" y="116872"/>
                      <a:pt x="61627" y="179737"/>
                      <a:pt x="79820" y="249841"/>
                    </a:cubicBezTo>
                    <a:cubicBezTo>
                      <a:pt x="89345" y="284988"/>
                      <a:pt x="96774" y="318706"/>
                      <a:pt x="102298" y="349663"/>
                    </a:cubicBezTo>
                    <a:cubicBezTo>
                      <a:pt x="108279" y="377120"/>
                      <a:pt x="109694" y="405375"/>
                      <a:pt x="106489" y="433292"/>
                    </a:cubicBezTo>
                    <a:cubicBezTo>
                      <a:pt x="104117" y="452103"/>
                      <a:pt x="97612" y="470156"/>
                      <a:pt x="87439" y="486156"/>
                    </a:cubicBezTo>
                    <a:cubicBezTo>
                      <a:pt x="84652" y="490420"/>
                      <a:pt x="81463" y="494407"/>
                      <a:pt x="77914" y="498062"/>
                    </a:cubicBezTo>
                    <a:cubicBezTo>
                      <a:pt x="76721" y="499415"/>
                      <a:pt x="75379" y="500628"/>
                      <a:pt x="73914" y="501682"/>
                    </a:cubicBezTo>
                    <a:cubicBezTo>
                      <a:pt x="73914" y="501682"/>
                      <a:pt x="79057" y="496348"/>
                      <a:pt x="86011" y="485108"/>
                    </a:cubicBezTo>
                    <a:cubicBezTo>
                      <a:pt x="95497" y="469068"/>
                      <a:pt x="101531" y="451226"/>
                      <a:pt x="103727" y="432721"/>
                    </a:cubicBezTo>
                    <a:cubicBezTo>
                      <a:pt x="106332" y="405216"/>
                      <a:pt x="104564" y="377472"/>
                      <a:pt x="98489" y="350520"/>
                    </a:cubicBezTo>
                    <a:cubicBezTo>
                      <a:pt x="92679" y="319659"/>
                      <a:pt x="84773" y="286226"/>
                      <a:pt x="75724" y="251079"/>
                    </a:cubicBezTo>
                    <a:cubicBezTo>
                      <a:pt x="57531" y="181070"/>
                      <a:pt x="38958" y="117729"/>
                      <a:pt x="24765" y="72866"/>
                    </a:cubicBezTo>
                    <a:cubicBezTo>
                      <a:pt x="17526" y="50292"/>
                      <a:pt x="11525" y="32099"/>
                      <a:pt x="7144" y="19526"/>
                    </a:cubicBezTo>
                    <a:cubicBezTo>
                      <a:pt x="5049" y="13716"/>
                      <a:pt x="3429" y="8954"/>
                      <a:pt x="2096" y="5144"/>
                    </a:cubicBezTo>
                    <a:cubicBezTo>
                      <a:pt x="1167" y="3532"/>
                      <a:pt x="462" y="1802"/>
                      <a:pt x="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5" name="Forme libre : forme 316">
                <a:extLst>
                  <a:ext uri="{FF2B5EF4-FFF2-40B4-BE49-F238E27FC236}">
                    <a16:creationId xmlns:a16="http://schemas.microsoft.com/office/drawing/2014/main" id="{C7E12D5C-3A91-31A1-1601-3DD8FE67FF55}"/>
                  </a:ext>
                </a:extLst>
              </p:cNvPr>
              <p:cNvSpPr/>
              <p:nvPr/>
            </p:nvSpPr>
            <p:spPr>
              <a:xfrm>
                <a:off x="10549781" y="4823406"/>
                <a:ext cx="284797" cy="357282"/>
              </a:xfrm>
              <a:custGeom>
                <a:avLst/>
                <a:gdLst>
                  <a:gd name="connsiteX0" fmla="*/ 1619 w 284797"/>
                  <a:gd name="connsiteY0" fmla="*/ 0 h 357282"/>
                  <a:gd name="connsiteX1" fmla="*/ 284797 w 284797"/>
                  <a:gd name="connsiteY1" fmla="*/ 4858 h 357282"/>
                  <a:gd name="connsiteX2" fmla="*/ 280606 w 284797"/>
                  <a:gd name="connsiteY2" fmla="*/ 357283 h 357282"/>
                  <a:gd name="connsiteX3" fmla="*/ 181546 w 284797"/>
                  <a:gd name="connsiteY3" fmla="*/ 171831 h 357282"/>
                  <a:gd name="connsiteX4" fmla="*/ 0 w 284797"/>
                  <a:gd name="connsiteY4" fmla="*/ 176117 h 35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97" h="357282">
                    <a:moveTo>
                      <a:pt x="1619" y="0"/>
                    </a:moveTo>
                    <a:lnTo>
                      <a:pt x="284797" y="4858"/>
                    </a:lnTo>
                    <a:lnTo>
                      <a:pt x="280606" y="357283"/>
                    </a:lnTo>
                    <a:cubicBezTo>
                      <a:pt x="246983" y="354901"/>
                      <a:pt x="181546" y="171831"/>
                      <a:pt x="181546" y="171831"/>
                    </a:cubicBezTo>
                    <a:lnTo>
                      <a:pt x="0" y="176117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6" name="Forme libre : forme 317">
                <a:extLst>
                  <a:ext uri="{FF2B5EF4-FFF2-40B4-BE49-F238E27FC236}">
                    <a16:creationId xmlns:a16="http://schemas.microsoft.com/office/drawing/2014/main" id="{27C6DDEC-C2C4-FED1-D0BF-A3ACCD31B5A1}"/>
                  </a:ext>
                </a:extLst>
              </p:cNvPr>
              <p:cNvSpPr/>
              <p:nvPr/>
            </p:nvSpPr>
            <p:spPr>
              <a:xfrm>
                <a:off x="10716700" y="4876061"/>
                <a:ext cx="27067" cy="27123"/>
              </a:xfrm>
              <a:custGeom>
                <a:avLst/>
                <a:gdLst>
                  <a:gd name="connsiteX0" fmla="*/ 626 w 27067"/>
                  <a:gd name="connsiteY0" fmla="*/ 9829 h 27123"/>
                  <a:gd name="connsiteX1" fmla="*/ 17199 w 27067"/>
                  <a:gd name="connsiteY1" fmla="*/ 304 h 27123"/>
                  <a:gd name="connsiteX2" fmla="*/ 26724 w 27067"/>
                  <a:gd name="connsiteY2" fmla="*/ 16592 h 27123"/>
                  <a:gd name="connsiteX3" fmla="*/ 9198 w 27067"/>
                  <a:gd name="connsiteY3" fmla="*/ 26783 h 27123"/>
                  <a:gd name="connsiteX4" fmla="*/ 816 w 27067"/>
                  <a:gd name="connsiteY4" fmla="*/ 8686 h 2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7" h="27123">
                    <a:moveTo>
                      <a:pt x="626" y="9829"/>
                    </a:moveTo>
                    <a:cubicBezTo>
                      <a:pt x="2936" y="2911"/>
                      <a:pt x="10059" y="-1183"/>
                      <a:pt x="17199" y="304"/>
                    </a:cubicBezTo>
                    <a:cubicBezTo>
                      <a:pt x="24166" y="2380"/>
                      <a:pt x="28330" y="9502"/>
                      <a:pt x="26724" y="16592"/>
                    </a:cubicBezTo>
                    <a:cubicBezTo>
                      <a:pt x="24390" y="24004"/>
                      <a:pt x="16795" y="28421"/>
                      <a:pt x="9198" y="26783"/>
                    </a:cubicBezTo>
                    <a:cubicBezTo>
                      <a:pt x="1959" y="24021"/>
                      <a:pt x="-1759" y="15993"/>
                      <a:pt x="816" y="8686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7" name="Forme libre : forme 318">
                <a:extLst>
                  <a:ext uri="{FF2B5EF4-FFF2-40B4-BE49-F238E27FC236}">
                    <a16:creationId xmlns:a16="http://schemas.microsoft.com/office/drawing/2014/main" id="{71114969-4873-DE37-0BB0-81AD5EAE7294}"/>
                  </a:ext>
                </a:extLst>
              </p:cNvPr>
              <p:cNvSpPr/>
              <p:nvPr/>
            </p:nvSpPr>
            <p:spPr>
              <a:xfrm>
                <a:off x="10806003" y="4828263"/>
                <a:ext cx="28575" cy="352364"/>
              </a:xfrm>
              <a:custGeom>
                <a:avLst/>
                <a:gdLst>
                  <a:gd name="connsiteX0" fmla="*/ 28575 w 28575"/>
                  <a:gd name="connsiteY0" fmla="*/ 0 h 352364"/>
                  <a:gd name="connsiteX1" fmla="*/ 0 w 28575"/>
                  <a:gd name="connsiteY1" fmla="*/ 571 h 352364"/>
                  <a:gd name="connsiteX2" fmla="*/ 6668 w 28575"/>
                  <a:gd name="connsiteY2" fmla="*/ 338138 h 352364"/>
                  <a:gd name="connsiteX3" fmla="*/ 24384 w 28575"/>
                  <a:gd name="connsiteY3" fmla="*/ 352235 h 35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52364">
                    <a:moveTo>
                      <a:pt x="28575" y="0"/>
                    </a:moveTo>
                    <a:lnTo>
                      <a:pt x="0" y="571"/>
                    </a:lnTo>
                    <a:lnTo>
                      <a:pt x="6668" y="338138"/>
                    </a:lnTo>
                    <a:cubicBezTo>
                      <a:pt x="6668" y="338138"/>
                      <a:pt x="13335" y="353949"/>
                      <a:pt x="24384" y="3522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8" name="Forme libre : forme 319">
                <a:extLst>
                  <a:ext uri="{FF2B5EF4-FFF2-40B4-BE49-F238E27FC236}">
                    <a16:creationId xmlns:a16="http://schemas.microsoft.com/office/drawing/2014/main" id="{459423DB-1041-D42F-4FA0-553DC565907F}"/>
                  </a:ext>
                </a:extLst>
              </p:cNvPr>
              <p:cNvSpPr/>
              <p:nvPr/>
            </p:nvSpPr>
            <p:spPr>
              <a:xfrm>
                <a:off x="10727964" y="4968779"/>
                <a:ext cx="22074" cy="31897"/>
              </a:xfrm>
              <a:custGeom>
                <a:avLst/>
                <a:gdLst>
                  <a:gd name="connsiteX0" fmla="*/ 1554 w 22074"/>
                  <a:gd name="connsiteY0" fmla="*/ 31887 h 31897"/>
                  <a:gd name="connsiteX1" fmla="*/ 9745 w 22074"/>
                  <a:gd name="connsiteY1" fmla="*/ 14933 h 31897"/>
                  <a:gd name="connsiteX2" fmla="*/ 22033 w 22074"/>
                  <a:gd name="connsiteY2" fmla="*/ 455 h 31897"/>
                  <a:gd name="connsiteX3" fmla="*/ 4697 w 22074"/>
                  <a:gd name="connsiteY3" fmla="*/ 11599 h 31897"/>
                  <a:gd name="connsiteX4" fmla="*/ 1554 w 22074"/>
                  <a:gd name="connsiteY4" fmla="*/ 31887 h 3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4" h="31897">
                    <a:moveTo>
                      <a:pt x="1554" y="31887"/>
                    </a:moveTo>
                    <a:cubicBezTo>
                      <a:pt x="3268" y="31887"/>
                      <a:pt x="4126" y="23315"/>
                      <a:pt x="9745" y="14933"/>
                    </a:cubicBezTo>
                    <a:cubicBezTo>
                      <a:pt x="15365" y="6551"/>
                      <a:pt x="22699" y="2074"/>
                      <a:pt x="22033" y="455"/>
                    </a:cubicBezTo>
                    <a:cubicBezTo>
                      <a:pt x="21366" y="-1165"/>
                      <a:pt x="11364" y="1312"/>
                      <a:pt x="4697" y="11599"/>
                    </a:cubicBezTo>
                    <a:cubicBezTo>
                      <a:pt x="-1971" y="21886"/>
                      <a:pt x="-65" y="32268"/>
                      <a:pt x="1554" y="318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9" name="Forme libre : forme 320">
                <a:extLst>
                  <a:ext uri="{FF2B5EF4-FFF2-40B4-BE49-F238E27FC236}">
                    <a16:creationId xmlns:a16="http://schemas.microsoft.com/office/drawing/2014/main" id="{45A1A5E9-5DBB-9E9A-4C7B-A78D176E8CF9}"/>
                  </a:ext>
                </a:extLst>
              </p:cNvPr>
              <p:cNvSpPr/>
              <p:nvPr/>
            </p:nvSpPr>
            <p:spPr>
              <a:xfrm>
                <a:off x="10743493" y="5014690"/>
                <a:ext cx="27840" cy="23144"/>
              </a:xfrm>
              <a:custGeom>
                <a:avLst/>
                <a:gdLst>
                  <a:gd name="connsiteX0" fmla="*/ 788 w 27840"/>
                  <a:gd name="connsiteY0" fmla="*/ 23123 h 23144"/>
                  <a:gd name="connsiteX1" fmla="*/ 12885 w 27840"/>
                  <a:gd name="connsiteY1" fmla="*/ 10360 h 23144"/>
                  <a:gd name="connsiteX2" fmla="*/ 27839 w 27840"/>
                  <a:gd name="connsiteY2" fmla="*/ 1311 h 23144"/>
                  <a:gd name="connsiteX3" fmla="*/ 8789 w 27840"/>
                  <a:gd name="connsiteY3" fmla="*/ 5693 h 23144"/>
                  <a:gd name="connsiteX4" fmla="*/ 788 w 27840"/>
                  <a:gd name="connsiteY4" fmla="*/ 23123 h 2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40" h="23144">
                    <a:moveTo>
                      <a:pt x="788" y="23123"/>
                    </a:moveTo>
                    <a:cubicBezTo>
                      <a:pt x="2502" y="23600"/>
                      <a:pt x="5455" y="16170"/>
                      <a:pt x="12885" y="10360"/>
                    </a:cubicBezTo>
                    <a:cubicBezTo>
                      <a:pt x="20314" y="4550"/>
                      <a:pt x="27935" y="3026"/>
                      <a:pt x="27839" y="1311"/>
                    </a:cubicBezTo>
                    <a:cubicBezTo>
                      <a:pt x="27744" y="-404"/>
                      <a:pt x="18314" y="-1642"/>
                      <a:pt x="8789" y="5693"/>
                    </a:cubicBezTo>
                    <a:cubicBezTo>
                      <a:pt x="-736" y="13027"/>
                      <a:pt x="-831" y="23123"/>
                      <a:pt x="788" y="2312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0" name="Forme libre : forme 321">
                <a:extLst>
                  <a:ext uri="{FF2B5EF4-FFF2-40B4-BE49-F238E27FC236}">
                    <a16:creationId xmlns:a16="http://schemas.microsoft.com/office/drawing/2014/main" id="{A1FB0F4B-257B-9B59-F185-4CFA9A25B8CB}"/>
                  </a:ext>
                </a:extLst>
              </p:cNvPr>
              <p:cNvSpPr/>
              <p:nvPr/>
            </p:nvSpPr>
            <p:spPr>
              <a:xfrm>
                <a:off x="10758473" y="5057458"/>
                <a:ext cx="29813" cy="15294"/>
              </a:xfrm>
              <a:custGeom>
                <a:avLst/>
                <a:gdLst>
                  <a:gd name="connsiteX0" fmla="*/ 29814 w 29813"/>
                  <a:gd name="connsiteY0" fmla="*/ 2167 h 15294"/>
                  <a:gd name="connsiteX1" fmla="*/ 12193 w 29813"/>
                  <a:gd name="connsiteY1" fmla="*/ 2167 h 15294"/>
                  <a:gd name="connsiteX2" fmla="*/ 287 w 29813"/>
                  <a:gd name="connsiteY2" fmla="*/ 15216 h 15294"/>
                  <a:gd name="connsiteX3" fmla="*/ 14574 w 29813"/>
                  <a:gd name="connsiteY3" fmla="*/ 7597 h 15294"/>
                  <a:gd name="connsiteX4" fmla="*/ 29814 w 29813"/>
                  <a:gd name="connsiteY4" fmla="*/ 2167 h 1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13" h="15294">
                    <a:moveTo>
                      <a:pt x="29814" y="2167"/>
                    </a:moveTo>
                    <a:cubicBezTo>
                      <a:pt x="29814" y="643"/>
                      <a:pt x="21623" y="-1833"/>
                      <a:pt x="12193" y="2167"/>
                    </a:cubicBezTo>
                    <a:cubicBezTo>
                      <a:pt x="2763" y="6168"/>
                      <a:pt x="-1142" y="14455"/>
                      <a:pt x="287" y="15216"/>
                    </a:cubicBezTo>
                    <a:cubicBezTo>
                      <a:pt x="1715" y="15979"/>
                      <a:pt x="6764" y="11025"/>
                      <a:pt x="14574" y="7597"/>
                    </a:cubicBezTo>
                    <a:cubicBezTo>
                      <a:pt x="22385" y="4167"/>
                      <a:pt x="29338" y="3596"/>
                      <a:pt x="29814" y="216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1" name="Forme libre : forme 322">
                <a:extLst>
                  <a:ext uri="{FF2B5EF4-FFF2-40B4-BE49-F238E27FC236}">
                    <a16:creationId xmlns:a16="http://schemas.microsoft.com/office/drawing/2014/main" id="{6A3F6A91-99EC-5360-5412-E69B8D8A91B2}"/>
                  </a:ext>
                </a:extLst>
              </p:cNvPr>
              <p:cNvSpPr/>
              <p:nvPr/>
            </p:nvSpPr>
            <p:spPr>
              <a:xfrm>
                <a:off x="10681915" y="4960482"/>
                <a:ext cx="8910" cy="36709"/>
              </a:xfrm>
              <a:custGeom>
                <a:avLst/>
                <a:gdLst>
                  <a:gd name="connsiteX0" fmla="*/ 6074 w 8910"/>
                  <a:gd name="connsiteY0" fmla="*/ 36660 h 36709"/>
                  <a:gd name="connsiteX1" fmla="*/ 6074 w 8910"/>
                  <a:gd name="connsiteY1" fmla="*/ 18277 h 36709"/>
                  <a:gd name="connsiteX2" fmla="*/ 8550 w 8910"/>
                  <a:gd name="connsiteY2" fmla="*/ 84 h 36709"/>
                  <a:gd name="connsiteX3" fmla="*/ 73 w 8910"/>
                  <a:gd name="connsiteY3" fmla="*/ 17896 h 36709"/>
                  <a:gd name="connsiteX4" fmla="*/ 6074 w 8910"/>
                  <a:gd name="connsiteY4" fmla="*/ 36660 h 3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0" h="36709">
                    <a:moveTo>
                      <a:pt x="6074" y="36660"/>
                    </a:moveTo>
                    <a:cubicBezTo>
                      <a:pt x="7693" y="35898"/>
                      <a:pt x="5407" y="27992"/>
                      <a:pt x="6074" y="18277"/>
                    </a:cubicBezTo>
                    <a:cubicBezTo>
                      <a:pt x="6741" y="8561"/>
                      <a:pt x="9979" y="1036"/>
                      <a:pt x="8550" y="84"/>
                    </a:cubicBezTo>
                    <a:cubicBezTo>
                      <a:pt x="7121" y="-869"/>
                      <a:pt x="835" y="6370"/>
                      <a:pt x="73" y="17896"/>
                    </a:cubicBezTo>
                    <a:cubicBezTo>
                      <a:pt x="-689" y="29421"/>
                      <a:pt x="4740" y="37422"/>
                      <a:pt x="6074" y="3666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2" name="Forme libre : forme 323">
                <a:extLst>
                  <a:ext uri="{FF2B5EF4-FFF2-40B4-BE49-F238E27FC236}">
                    <a16:creationId xmlns:a16="http://schemas.microsoft.com/office/drawing/2014/main" id="{14A72107-F1B0-6435-EE23-0EF4EF8977DE}"/>
                  </a:ext>
                </a:extLst>
              </p:cNvPr>
              <p:cNvSpPr/>
              <p:nvPr/>
            </p:nvSpPr>
            <p:spPr>
              <a:xfrm>
                <a:off x="10617976" y="4934491"/>
                <a:ext cx="29548" cy="53697"/>
              </a:xfrm>
              <a:custGeom>
                <a:avLst/>
                <a:gdLst>
                  <a:gd name="connsiteX0" fmla="*/ 28293 w 29548"/>
                  <a:gd name="connsiteY0" fmla="*/ 53697 h 53697"/>
                  <a:gd name="connsiteX1" fmla="*/ 28293 w 29548"/>
                  <a:gd name="connsiteY1" fmla="*/ 36076 h 53697"/>
                  <a:gd name="connsiteX2" fmla="*/ 17625 w 29548"/>
                  <a:gd name="connsiteY2" fmla="*/ 7501 h 53697"/>
                  <a:gd name="connsiteX3" fmla="*/ 13529 w 29548"/>
                  <a:gd name="connsiteY3" fmla="*/ 2167 h 53697"/>
                  <a:gd name="connsiteX4" fmla="*/ 4004 w 29548"/>
                  <a:gd name="connsiteY4" fmla="*/ 1310 h 53697"/>
                  <a:gd name="connsiteX5" fmla="*/ 4 w 29548"/>
                  <a:gd name="connsiteY5" fmla="*/ 8739 h 53697"/>
                  <a:gd name="connsiteX6" fmla="*/ 861 w 29548"/>
                  <a:gd name="connsiteY6" fmla="*/ 15407 h 53697"/>
                  <a:gd name="connsiteX7" fmla="*/ 4481 w 29548"/>
                  <a:gd name="connsiteY7" fmla="*/ 26360 h 53697"/>
                  <a:gd name="connsiteX8" fmla="*/ 14958 w 29548"/>
                  <a:gd name="connsiteY8" fmla="*/ 42839 h 53697"/>
                  <a:gd name="connsiteX9" fmla="*/ 29150 w 29548"/>
                  <a:gd name="connsiteY9" fmla="*/ 53316 h 53697"/>
                  <a:gd name="connsiteX10" fmla="*/ 18196 w 29548"/>
                  <a:gd name="connsiteY10" fmla="*/ 40171 h 53697"/>
                  <a:gd name="connsiteX11" fmla="*/ 9529 w 29548"/>
                  <a:gd name="connsiteY11" fmla="*/ 24265 h 53697"/>
                  <a:gd name="connsiteX12" fmla="*/ 6576 w 29548"/>
                  <a:gd name="connsiteY12" fmla="*/ 14168 h 53697"/>
                  <a:gd name="connsiteX13" fmla="*/ 7338 w 29548"/>
                  <a:gd name="connsiteY13" fmla="*/ 6262 h 53697"/>
                  <a:gd name="connsiteX14" fmla="*/ 9243 w 29548"/>
                  <a:gd name="connsiteY14" fmla="*/ 6262 h 53697"/>
                  <a:gd name="connsiteX15" fmla="*/ 12291 w 29548"/>
                  <a:gd name="connsiteY15" fmla="*/ 10263 h 53697"/>
                  <a:gd name="connsiteX16" fmla="*/ 17434 w 29548"/>
                  <a:gd name="connsiteY16" fmla="*/ 19788 h 53697"/>
                  <a:gd name="connsiteX17" fmla="*/ 23816 w 29548"/>
                  <a:gd name="connsiteY17" fmla="*/ 36933 h 53697"/>
                  <a:gd name="connsiteX18" fmla="*/ 28292 w 29548"/>
                  <a:gd name="connsiteY18" fmla="*/ 53697 h 5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548" h="53697">
                    <a:moveTo>
                      <a:pt x="28293" y="53697"/>
                    </a:moveTo>
                    <a:cubicBezTo>
                      <a:pt x="29968" y="47943"/>
                      <a:pt x="29968" y="41830"/>
                      <a:pt x="28293" y="36076"/>
                    </a:cubicBezTo>
                    <a:cubicBezTo>
                      <a:pt x="26527" y="25975"/>
                      <a:pt x="22910" y="16287"/>
                      <a:pt x="17625" y="7501"/>
                    </a:cubicBezTo>
                    <a:cubicBezTo>
                      <a:pt x="16522" y="5536"/>
                      <a:pt x="15143" y="3739"/>
                      <a:pt x="13529" y="2167"/>
                    </a:cubicBezTo>
                    <a:cubicBezTo>
                      <a:pt x="10967" y="-359"/>
                      <a:pt x="6976" y="-719"/>
                      <a:pt x="4004" y="1310"/>
                    </a:cubicBezTo>
                    <a:cubicBezTo>
                      <a:pt x="1587" y="3028"/>
                      <a:pt x="108" y="5775"/>
                      <a:pt x="4" y="8739"/>
                    </a:cubicBezTo>
                    <a:cubicBezTo>
                      <a:pt x="-36" y="10992"/>
                      <a:pt x="252" y="13238"/>
                      <a:pt x="861" y="15407"/>
                    </a:cubicBezTo>
                    <a:cubicBezTo>
                      <a:pt x="1679" y="19175"/>
                      <a:pt x="2892" y="22847"/>
                      <a:pt x="4481" y="26360"/>
                    </a:cubicBezTo>
                    <a:cubicBezTo>
                      <a:pt x="7071" y="32377"/>
                      <a:pt x="10608" y="37940"/>
                      <a:pt x="14958" y="42839"/>
                    </a:cubicBezTo>
                    <a:cubicBezTo>
                      <a:pt x="22387" y="51030"/>
                      <a:pt x="28769" y="53887"/>
                      <a:pt x="29150" y="53316"/>
                    </a:cubicBezTo>
                    <a:cubicBezTo>
                      <a:pt x="29531" y="52745"/>
                      <a:pt x="24387" y="48553"/>
                      <a:pt x="18196" y="40171"/>
                    </a:cubicBezTo>
                    <a:cubicBezTo>
                      <a:pt x="14635" y="35264"/>
                      <a:pt x="11722" y="29918"/>
                      <a:pt x="9529" y="24265"/>
                    </a:cubicBezTo>
                    <a:cubicBezTo>
                      <a:pt x="8319" y="20969"/>
                      <a:pt x="7332" y="17596"/>
                      <a:pt x="6576" y="14168"/>
                    </a:cubicBezTo>
                    <a:cubicBezTo>
                      <a:pt x="5623" y="10358"/>
                      <a:pt x="5623" y="7215"/>
                      <a:pt x="7338" y="6262"/>
                    </a:cubicBezTo>
                    <a:cubicBezTo>
                      <a:pt x="9052" y="5310"/>
                      <a:pt x="8195" y="6262"/>
                      <a:pt x="9243" y="6262"/>
                    </a:cubicBezTo>
                    <a:cubicBezTo>
                      <a:pt x="10439" y="7448"/>
                      <a:pt x="11465" y="8795"/>
                      <a:pt x="12291" y="10263"/>
                    </a:cubicBezTo>
                    <a:cubicBezTo>
                      <a:pt x="14210" y="13323"/>
                      <a:pt x="15928" y="16505"/>
                      <a:pt x="17434" y="19788"/>
                    </a:cubicBezTo>
                    <a:cubicBezTo>
                      <a:pt x="20125" y="25277"/>
                      <a:pt x="22263" y="31021"/>
                      <a:pt x="23816" y="36933"/>
                    </a:cubicBezTo>
                    <a:cubicBezTo>
                      <a:pt x="24878" y="42627"/>
                      <a:pt x="26374" y="48231"/>
                      <a:pt x="28292" y="536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3" name="Forme libre : forme 324">
                <a:extLst>
                  <a:ext uri="{FF2B5EF4-FFF2-40B4-BE49-F238E27FC236}">
                    <a16:creationId xmlns:a16="http://schemas.microsoft.com/office/drawing/2014/main" id="{D8656725-FA50-B3DF-43E2-05B23C06F45E}"/>
                  </a:ext>
                </a:extLst>
              </p:cNvPr>
              <p:cNvSpPr/>
              <p:nvPr/>
            </p:nvSpPr>
            <p:spPr>
              <a:xfrm>
                <a:off x="10592453" y="4981062"/>
                <a:ext cx="56293" cy="27597"/>
              </a:xfrm>
              <a:custGeom>
                <a:avLst/>
                <a:gdLst>
                  <a:gd name="connsiteX0" fmla="*/ 56293 w 56293"/>
                  <a:gd name="connsiteY0" fmla="*/ 4936 h 27597"/>
                  <a:gd name="connsiteX1" fmla="*/ 39338 w 56293"/>
                  <a:gd name="connsiteY1" fmla="*/ 78 h 27597"/>
                  <a:gd name="connsiteX2" fmla="*/ 20288 w 56293"/>
                  <a:gd name="connsiteY2" fmla="*/ 2269 h 27597"/>
                  <a:gd name="connsiteX3" fmla="*/ 9525 w 56293"/>
                  <a:gd name="connsiteY3" fmla="*/ 6650 h 27597"/>
                  <a:gd name="connsiteX4" fmla="*/ 0 w 56293"/>
                  <a:gd name="connsiteY4" fmla="*/ 17794 h 27597"/>
                  <a:gd name="connsiteX5" fmla="*/ 4858 w 56293"/>
                  <a:gd name="connsiteY5" fmla="*/ 25224 h 27597"/>
                  <a:gd name="connsiteX6" fmla="*/ 11239 w 56293"/>
                  <a:gd name="connsiteY6" fmla="*/ 27129 h 27597"/>
                  <a:gd name="connsiteX7" fmla="*/ 23146 w 56293"/>
                  <a:gd name="connsiteY7" fmla="*/ 27129 h 27597"/>
                  <a:gd name="connsiteX8" fmla="*/ 41434 w 56293"/>
                  <a:gd name="connsiteY8" fmla="*/ 19795 h 27597"/>
                  <a:gd name="connsiteX9" fmla="*/ 52292 w 56293"/>
                  <a:gd name="connsiteY9" fmla="*/ 5793 h 27597"/>
                  <a:gd name="connsiteX10" fmla="*/ 39148 w 56293"/>
                  <a:gd name="connsiteY10" fmla="*/ 16270 h 27597"/>
                  <a:gd name="connsiteX11" fmla="*/ 22479 w 56293"/>
                  <a:gd name="connsiteY11" fmla="*/ 21700 h 27597"/>
                  <a:gd name="connsiteX12" fmla="*/ 12287 w 56293"/>
                  <a:gd name="connsiteY12" fmla="*/ 21224 h 27597"/>
                  <a:gd name="connsiteX13" fmla="*/ 6001 w 56293"/>
                  <a:gd name="connsiteY13" fmla="*/ 17794 h 27597"/>
                  <a:gd name="connsiteX14" fmla="*/ 11811 w 56293"/>
                  <a:gd name="connsiteY14" fmla="*/ 11699 h 27597"/>
                  <a:gd name="connsiteX15" fmla="*/ 39052 w 56293"/>
                  <a:gd name="connsiteY15" fmla="*/ 4269 h 27597"/>
                  <a:gd name="connsiteX16" fmla="*/ 56293 w 56293"/>
                  <a:gd name="connsiteY16" fmla="*/ 4936 h 2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293" h="27597">
                    <a:moveTo>
                      <a:pt x="56293" y="4936"/>
                    </a:moveTo>
                    <a:cubicBezTo>
                      <a:pt x="51295" y="1569"/>
                      <a:pt x="45361" y="-131"/>
                      <a:pt x="39338" y="78"/>
                    </a:cubicBezTo>
                    <a:cubicBezTo>
                      <a:pt x="32911" y="-256"/>
                      <a:pt x="26472" y="485"/>
                      <a:pt x="20288" y="2269"/>
                    </a:cubicBezTo>
                    <a:cubicBezTo>
                      <a:pt x="16561" y="3360"/>
                      <a:pt x="12954" y="4828"/>
                      <a:pt x="9525" y="6650"/>
                    </a:cubicBezTo>
                    <a:cubicBezTo>
                      <a:pt x="4565" y="8364"/>
                      <a:pt x="921" y="12628"/>
                      <a:pt x="0" y="17794"/>
                    </a:cubicBezTo>
                    <a:cubicBezTo>
                      <a:pt x="21" y="21010"/>
                      <a:pt x="1921" y="23916"/>
                      <a:pt x="4858" y="25224"/>
                    </a:cubicBezTo>
                    <a:cubicBezTo>
                      <a:pt x="6901" y="26111"/>
                      <a:pt x="9044" y="26751"/>
                      <a:pt x="11239" y="27129"/>
                    </a:cubicBezTo>
                    <a:cubicBezTo>
                      <a:pt x="15183" y="27753"/>
                      <a:pt x="19202" y="27753"/>
                      <a:pt x="23146" y="27129"/>
                    </a:cubicBezTo>
                    <a:cubicBezTo>
                      <a:pt x="29767" y="26283"/>
                      <a:pt x="36063" y="23759"/>
                      <a:pt x="41434" y="19795"/>
                    </a:cubicBezTo>
                    <a:cubicBezTo>
                      <a:pt x="50959" y="13032"/>
                      <a:pt x="52864" y="5888"/>
                      <a:pt x="52292" y="5793"/>
                    </a:cubicBezTo>
                    <a:cubicBezTo>
                      <a:pt x="51721" y="5698"/>
                      <a:pt x="48006" y="11127"/>
                      <a:pt x="39148" y="16270"/>
                    </a:cubicBezTo>
                    <a:cubicBezTo>
                      <a:pt x="34042" y="19248"/>
                      <a:pt x="28359" y="21099"/>
                      <a:pt x="22479" y="21700"/>
                    </a:cubicBezTo>
                    <a:cubicBezTo>
                      <a:pt x="19076" y="22010"/>
                      <a:pt x="15646" y="21850"/>
                      <a:pt x="12287" y="21224"/>
                    </a:cubicBezTo>
                    <a:cubicBezTo>
                      <a:pt x="8573" y="20652"/>
                      <a:pt x="5620" y="19223"/>
                      <a:pt x="6001" y="17794"/>
                    </a:cubicBezTo>
                    <a:cubicBezTo>
                      <a:pt x="6382" y="16366"/>
                      <a:pt x="8858" y="13127"/>
                      <a:pt x="11811" y="11699"/>
                    </a:cubicBezTo>
                    <a:cubicBezTo>
                      <a:pt x="20153" y="7045"/>
                      <a:pt x="29503" y="4495"/>
                      <a:pt x="39052" y="4269"/>
                    </a:cubicBezTo>
                    <a:cubicBezTo>
                      <a:pt x="49625" y="3983"/>
                      <a:pt x="56007" y="5888"/>
                      <a:pt x="56293" y="493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4" name="Forme libre : forme 325">
                <a:extLst>
                  <a:ext uri="{FF2B5EF4-FFF2-40B4-BE49-F238E27FC236}">
                    <a16:creationId xmlns:a16="http://schemas.microsoft.com/office/drawing/2014/main" id="{4D25E3FF-E384-54AA-C31F-27C5F520301C}"/>
                  </a:ext>
                </a:extLst>
              </p:cNvPr>
              <p:cNvSpPr/>
              <p:nvPr/>
            </p:nvSpPr>
            <p:spPr>
              <a:xfrm>
                <a:off x="9801287" y="4656242"/>
                <a:ext cx="786593" cy="483053"/>
              </a:xfrm>
              <a:custGeom>
                <a:avLst/>
                <a:gdLst>
                  <a:gd name="connsiteX0" fmla="*/ 529323 w 786593"/>
                  <a:gd name="connsiteY0" fmla="*/ 0 h 483053"/>
                  <a:gd name="connsiteX1" fmla="*/ 35071 w 786593"/>
                  <a:gd name="connsiteY1" fmla="*/ 199358 h 483053"/>
                  <a:gd name="connsiteX2" fmla="*/ 54121 w 786593"/>
                  <a:gd name="connsiteY2" fmla="*/ 445294 h 483053"/>
                  <a:gd name="connsiteX3" fmla="*/ 279863 w 786593"/>
                  <a:gd name="connsiteY3" fmla="*/ 473012 h 483053"/>
                  <a:gd name="connsiteX4" fmla="*/ 784117 w 786593"/>
                  <a:gd name="connsiteY4" fmla="*/ 393287 h 483053"/>
                  <a:gd name="connsiteX5" fmla="*/ 786594 w 786593"/>
                  <a:gd name="connsiteY5" fmla="*/ 46958 h 48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6593" h="483053">
                    <a:moveTo>
                      <a:pt x="529323" y="0"/>
                    </a:moveTo>
                    <a:cubicBezTo>
                      <a:pt x="529323" y="0"/>
                      <a:pt x="124796" y="126683"/>
                      <a:pt x="35071" y="199358"/>
                    </a:cubicBezTo>
                    <a:cubicBezTo>
                      <a:pt x="-10554" y="236315"/>
                      <a:pt x="-18936" y="384810"/>
                      <a:pt x="54121" y="445294"/>
                    </a:cubicBezTo>
                    <a:cubicBezTo>
                      <a:pt x="127178" y="505778"/>
                      <a:pt x="223856" y="476250"/>
                      <a:pt x="279863" y="473012"/>
                    </a:cubicBezTo>
                    <a:cubicBezTo>
                      <a:pt x="335871" y="469773"/>
                      <a:pt x="784117" y="393287"/>
                      <a:pt x="784117" y="393287"/>
                    </a:cubicBezTo>
                    <a:lnTo>
                      <a:pt x="786594" y="46958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5" name="Forme libre : forme 326">
                <a:extLst>
                  <a:ext uri="{FF2B5EF4-FFF2-40B4-BE49-F238E27FC236}">
                    <a16:creationId xmlns:a16="http://schemas.microsoft.com/office/drawing/2014/main" id="{C4883251-D5D9-1234-E935-D9B6A4733AE1}"/>
                  </a:ext>
                </a:extLst>
              </p:cNvPr>
              <p:cNvSpPr/>
              <p:nvPr/>
            </p:nvSpPr>
            <p:spPr>
              <a:xfrm>
                <a:off x="9980852" y="4897701"/>
                <a:ext cx="254984" cy="139065"/>
              </a:xfrm>
              <a:custGeom>
                <a:avLst/>
                <a:gdLst>
                  <a:gd name="connsiteX0" fmla="*/ 254984 w 254984"/>
                  <a:gd name="connsiteY0" fmla="*/ 0 h 139065"/>
                  <a:gd name="connsiteX1" fmla="*/ 244126 w 254984"/>
                  <a:gd name="connsiteY1" fmla="*/ 6001 h 139065"/>
                  <a:gd name="connsiteX2" fmla="*/ 230696 w 254984"/>
                  <a:gd name="connsiteY2" fmla="*/ 11430 h 139065"/>
                  <a:gd name="connsiteX3" fmla="*/ 212312 w 254984"/>
                  <a:gd name="connsiteY3" fmla="*/ 16954 h 139065"/>
                  <a:gd name="connsiteX4" fmla="*/ 163449 w 254984"/>
                  <a:gd name="connsiteY4" fmla="*/ 26479 h 139065"/>
                  <a:gd name="connsiteX5" fmla="*/ 104299 w 254984"/>
                  <a:gd name="connsiteY5" fmla="*/ 38957 h 139065"/>
                  <a:gd name="connsiteX6" fmla="*/ 60389 w 254984"/>
                  <a:gd name="connsiteY6" fmla="*/ 59246 h 139065"/>
                  <a:gd name="connsiteX7" fmla="*/ 30480 w 254984"/>
                  <a:gd name="connsiteY7" fmla="*/ 88582 h 139065"/>
                  <a:gd name="connsiteX8" fmla="*/ 1905 w 254984"/>
                  <a:gd name="connsiteY8" fmla="*/ 136207 h 139065"/>
                  <a:gd name="connsiteX9" fmla="*/ 286 w 254984"/>
                  <a:gd name="connsiteY9" fmla="*/ 139065 h 139065"/>
                  <a:gd name="connsiteX10" fmla="*/ 286 w 254984"/>
                  <a:gd name="connsiteY10" fmla="*/ 135827 h 139065"/>
                  <a:gd name="connsiteX11" fmla="*/ 1429 w 254984"/>
                  <a:gd name="connsiteY11" fmla="*/ 127063 h 139065"/>
                  <a:gd name="connsiteX12" fmla="*/ 1429 w 254984"/>
                  <a:gd name="connsiteY12" fmla="*/ 135922 h 139065"/>
                  <a:gd name="connsiteX13" fmla="*/ 0 w 254984"/>
                  <a:gd name="connsiteY13" fmla="*/ 135922 h 139065"/>
                  <a:gd name="connsiteX14" fmla="*/ 26956 w 254984"/>
                  <a:gd name="connsiteY14" fmla="*/ 87154 h 139065"/>
                  <a:gd name="connsiteX15" fmla="*/ 57340 w 254984"/>
                  <a:gd name="connsiteY15" fmla="*/ 56388 h 139065"/>
                  <a:gd name="connsiteX16" fmla="*/ 102394 w 254984"/>
                  <a:gd name="connsiteY16" fmla="*/ 35338 h 139065"/>
                  <a:gd name="connsiteX17" fmla="*/ 162211 w 254984"/>
                  <a:gd name="connsiteY17" fmla="*/ 23050 h 139065"/>
                  <a:gd name="connsiteX18" fmla="*/ 210979 w 254984"/>
                  <a:gd name="connsiteY18" fmla="*/ 14192 h 139065"/>
                  <a:gd name="connsiteX19" fmla="*/ 254984 w 254984"/>
                  <a:gd name="connsiteY19" fmla="*/ 0 h 13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4984" h="139065">
                    <a:moveTo>
                      <a:pt x="254984" y="0"/>
                    </a:moveTo>
                    <a:cubicBezTo>
                      <a:pt x="251556" y="2328"/>
                      <a:pt x="247921" y="4336"/>
                      <a:pt x="244126" y="6001"/>
                    </a:cubicBezTo>
                    <a:cubicBezTo>
                      <a:pt x="240506" y="7620"/>
                      <a:pt x="235934" y="9335"/>
                      <a:pt x="230696" y="11430"/>
                    </a:cubicBezTo>
                    <a:cubicBezTo>
                      <a:pt x="225457" y="13526"/>
                      <a:pt x="219265" y="15335"/>
                      <a:pt x="212312" y="16954"/>
                    </a:cubicBezTo>
                    <a:cubicBezTo>
                      <a:pt x="198596" y="20669"/>
                      <a:pt x="181928" y="23717"/>
                      <a:pt x="163449" y="26479"/>
                    </a:cubicBezTo>
                    <a:cubicBezTo>
                      <a:pt x="143497" y="29432"/>
                      <a:pt x="123743" y="33599"/>
                      <a:pt x="104299" y="38957"/>
                    </a:cubicBezTo>
                    <a:cubicBezTo>
                      <a:pt x="88698" y="43401"/>
                      <a:pt x="73884" y="50245"/>
                      <a:pt x="60389" y="59246"/>
                    </a:cubicBezTo>
                    <a:cubicBezTo>
                      <a:pt x="48825" y="67255"/>
                      <a:pt x="38711" y="77176"/>
                      <a:pt x="30480" y="88582"/>
                    </a:cubicBezTo>
                    <a:cubicBezTo>
                      <a:pt x="19916" y="103810"/>
                      <a:pt x="10370" y="119720"/>
                      <a:pt x="1905" y="136207"/>
                    </a:cubicBezTo>
                    <a:lnTo>
                      <a:pt x="286" y="139065"/>
                    </a:lnTo>
                    <a:lnTo>
                      <a:pt x="286" y="135827"/>
                    </a:lnTo>
                    <a:cubicBezTo>
                      <a:pt x="286" y="132868"/>
                      <a:pt x="670" y="129923"/>
                      <a:pt x="1429" y="127063"/>
                    </a:cubicBezTo>
                    <a:cubicBezTo>
                      <a:pt x="1750" y="130007"/>
                      <a:pt x="1750" y="132978"/>
                      <a:pt x="1429" y="135922"/>
                    </a:cubicBezTo>
                    <a:lnTo>
                      <a:pt x="0" y="135922"/>
                    </a:lnTo>
                    <a:cubicBezTo>
                      <a:pt x="7449" y="118863"/>
                      <a:pt x="16473" y="102536"/>
                      <a:pt x="26956" y="87154"/>
                    </a:cubicBezTo>
                    <a:cubicBezTo>
                      <a:pt x="35201" y="75196"/>
                      <a:pt x="45486" y="64782"/>
                      <a:pt x="57340" y="56388"/>
                    </a:cubicBezTo>
                    <a:cubicBezTo>
                      <a:pt x="71134" y="47003"/>
                      <a:pt x="86345" y="39896"/>
                      <a:pt x="102394" y="35338"/>
                    </a:cubicBezTo>
                    <a:cubicBezTo>
                      <a:pt x="122018" y="29835"/>
                      <a:pt x="142007" y="25729"/>
                      <a:pt x="162211" y="23050"/>
                    </a:cubicBezTo>
                    <a:cubicBezTo>
                      <a:pt x="180689" y="20193"/>
                      <a:pt x="197263" y="17431"/>
                      <a:pt x="210979" y="14192"/>
                    </a:cubicBezTo>
                    <a:cubicBezTo>
                      <a:pt x="225935" y="10404"/>
                      <a:pt x="240633" y="5664"/>
                      <a:pt x="25498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6" name="Forme libre : forme 327">
                <a:extLst>
                  <a:ext uri="{FF2B5EF4-FFF2-40B4-BE49-F238E27FC236}">
                    <a16:creationId xmlns:a16="http://schemas.microsoft.com/office/drawing/2014/main" id="{93D5EBC4-E933-0DD2-2352-C876D281D7A2}"/>
                  </a:ext>
                </a:extLst>
              </p:cNvPr>
              <p:cNvSpPr/>
              <p:nvPr/>
            </p:nvSpPr>
            <p:spPr>
              <a:xfrm>
                <a:off x="9962945" y="4953981"/>
                <a:ext cx="80295" cy="47827"/>
              </a:xfrm>
              <a:custGeom>
                <a:avLst/>
                <a:gdLst>
                  <a:gd name="connsiteX0" fmla="*/ 80296 w 80295"/>
                  <a:gd name="connsiteY0" fmla="*/ 12 h 47827"/>
                  <a:gd name="connsiteX1" fmla="*/ 36290 w 80295"/>
                  <a:gd name="connsiteY1" fmla="*/ 17538 h 47827"/>
                  <a:gd name="connsiteX2" fmla="*/ 0 w 80295"/>
                  <a:gd name="connsiteY2" fmla="*/ 47828 h 47827"/>
                  <a:gd name="connsiteX3" fmla="*/ 34004 w 80295"/>
                  <a:gd name="connsiteY3" fmla="*/ 13537 h 47827"/>
                  <a:gd name="connsiteX4" fmla="*/ 80296 w 80295"/>
                  <a:gd name="connsiteY4" fmla="*/ 12 h 47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95" h="47827">
                    <a:moveTo>
                      <a:pt x="80296" y="12"/>
                    </a:moveTo>
                    <a:cubicBezTo>
                      <a:pt x="65034" y="4239"/>
                      <a:pt x="50279" y="10116"/>
                      <a:pt x="36290" y="17538"/>
                    </a:cubicBezTo>
                    <a:cubicBezTo>
                      <a:pt x="23118" y="26272"/>
                      <a:pt x="10948" y="36429"/>
                      <a:pt x="0" y="47828"/>
                    </a:cubicBezTo>
                    <a:cubicBezTo>
                      <a:pt x="7641" y="33247"/>
                      <a:pt x="19488" y="21300"/>
                      <a:pt x="34004" y="13537"/>
                    </a:cubicBezTo>
                    <a:cubicBezTo>
                      <a:pt x="47710" y="4448"/>
                      <a:pt x="63852" y="-269"/>
                      <a:pt x="80296" y="1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7" name="Forme libre : forme 328">
                <a:extLst>
                  <a:ext uri="{FF2B5EF4-FFF2-40B4-BE49-F238E27FC236}">
                    <a16:creationId xmlns:a16="http://schemas.microsoft.com/office/drawing/2014/main" id="{216EDDE9-81C8-13D3-1F3D-65F1D7839BBB}"/>
                  </a:ext>
                </a:extLst>
              </p:cNvPr>
              <p:cNvSpPr/>
              <p:nvPr/>
            </p:nvSpPr>
            <p:spPr>
              <a:xfrm>
                <a:off x="10387761" y="4878079"/>
                <a:ext cx="311562" cy="441102"/>
              </a:xfrm>
              <a:custGeom>
                <a:avLst/>
                <a:gdLst>
                  <a:gd name="connsiteX0" fmla="*/ 138208 w 311562"/>
                  <a:gd name="connsiteY0" fmla="*/ 0 h 441102"/>
                  <a:gd name="connsiteX1" fmla="*/ 311563 w 311562"/>
                  <a:gd name="connsiteY1" fmla="*/ 223933 h 441102"/>
                  <a:gd name="connsiteX2" fmla="*/ 34100 w 311562"/>
                  <a:gd name="connsiteY2" fmla="*/ 441103 h 441102"/>
                  <a:gd name="connsiteX3" fmla="*/ 116872 w 311562"/>
                  <a:gd name="connsiteY3" fmla="*/ 247745 h 441102"/>
                  <a:gd name="connsiteX4" fmla="*/ 0 w 311562"/>
                  <a:gd name="connsiteY4" fmla="*/ 108871 h 44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562" h="441102">
                    <a:moveTo>
                      <a:pt x="138208" y="0"/>
                    </a:moveTo>
                    <a:lnTo>
                      <a:pt x="311563" y="223933"/>
                    </a:lnTo>
                    <a:lnTo>
                      <a:pt x="34100" y="441103"/>
                    </a:lnTo>
                    <a:cubicBezTo>
                      <a:pt x="15049" y="413290"/>
                      <a:pt x="116872" y="247745"/>
                      <a:pt x="116872" y="247745"/>
                    </a:cubicBezTo>
                    <a:lnTo>
                      <a:pt x="0" y="108871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8" name="Forme libre : forme 329">
                <a:extLst>
                  <a:ext uri="{FF2B5EF4-FFF2-40B4-BE49-F238E27FC236}">
                    <a16:creationId xmlns:a16="http://schemas.microsoft.com/office/drawing/2014/main" id="{4DCEE2E6-49F5-07F4-2729-B14BC2B57ABB}"/>
                  </a:ext>
                </a:extLst>
              </p:cNvPr>
              <p:cNvSpPr/>
              <p:nvPr/>
            </p:nvSpPr>
            <p:spPr>
              <a:xfrm>
                <a:off x="10572639" y="5045687"/>
                <a:ext cx="27441" cy="26718"/>
              </a:xfrm>
              <a:custGeom>
                <a:avLst/>
                <a:gdLst>
                  <a:gd name="connsiteX0" fmla="*/ 8384 w 27441"/>
                  <a:gd name="connsiteY0" fmla="*/ 984 h 26718"/>
                  <a:gd name="connsiteX1" fmla="*/ 26291 w 27441"/>
                  <a:gd name="connsiteY1" fmla="*/ 7747 h 26718"/>
                  <a:gd name="connsiteX2" fmla="*/ 19719 w 27441"/>
                  <a:gd name="connsiteY2" fmla="*/ 25654 h 26718"/>
                  <a:gd name="connsiteX3" fmla="*/ 669 w 27441"/>
                  <a:gd name="connsiteY3" fmla="*/ 18320 h 26718"/>
                  <a:gd name="connsiteX4" fmla="*/ 9622 w 27441"/>
                  <a:gd name="connsiteY4" fmla="*/ 508 h 2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41" h="26718">
                    <a:moveTo>
                      <a:pt x="8384" y="984"/>
                    </a:moveTo>
                    <a:cubicBezTo>
                      <a:pt x="15204" y="-1684"/>
                      <a:pt x="22937" y="1237"/>
                      <a:pt x="26291" y="7747"/>
                    </a:cubicBezTo>
                    <a:cubicBezTo>
                      <a:pt x="29236" y="14513"/>
                      <a:pt x="26341" y="22399"/>
                      <a:pt x="19719" y="25654"/>
                    </a:cubicBezTo>
                    <a:cubicBezTo>
                      <a:pt x="12428" y="28548"/>
                      <a:pt x="4137" y="25356"/>
                      <a:pt x="669" y="18320"/>
                    </a:cubicBezTo>
                    <a:cubicBezTo>
                      <a:pt x="-1666" y="10938"/>
                      <a:pt x="2304" y="3038"/>
                      <a:pt x="9622" y="508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9" name="Forme libre : forme 330">
                <a:extLst>
                  <a:ext uri="{FF2B5EF4-FFF2-40B4-BE49-F238E27FC236}">
                    <a16:creationId xmlns:a16="http://schemas.microsoft.com/office/drawing/2014/main" id="{92038E91-5B6A-10CD-B6EA-F4B1956396D5}"/>
                  </a:ext>
                </a:extLst>
              </p:cNvPr>
              <p:cNvSpPr/>
              <p:nvPr/>
            </p:nvSpPr>
            <p:spPr>
              <a:xfrm>
                <a:off x="10418166" y="5080104"/>
                <a:ext cx="281157" cy="239077"/>
              </a:xfrm>
              <a:custGeom>
                <a:avLst/>
                <a:gdLst>
                  <a:gd name="connsiteX0" fmla="*/ 281157 w 281157"/>
                  <a:gd name="connsiteY0" fmla="*/ 21908 h 239077"/>
                  <a:gd name="connsiteX1" fmla="*/ 262774 w 281157"/>
                  <a:gd name="connsiteY1" fmla="*/ 0 h 239077"/>
                  <a:gd name="connsiteX2" fmla="*/ 3598 w 281157"/>
                  <a:gd name="connsiteY2" fmla="*/ 216408 h 239077"/>
                  <a:gd name="connsiteX3" fmla="*/ 3598 w 281157"/>
                  <a:gd name="connsiteY3" fmla="*/ 239078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157" h="239077">
                    <a:moveTo>
                      <a:pt x="281157" y="21908"/>
                    </a:moveTo>
                    <a:lnTo>
                      <a:pt x="262774" y="0"/>
                    </a:lnTo>
                    <a:lnTo>
                      <a:pt x="3598" y="216408"/>
                    </a:lnTo>
                    <a:cubicBezTo>
                      <a:pt x="3598" y="216408"/>
                      <a:pt x="-4498" y="231458"/>
                      <a:pt x="3598" y="2390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0" name="Forme libre : forme 331">
                <a:extLst>
                  <a:ext uri="{FF2B5EF4-FFF2-40B4-BE49-F238E27FC236}">
                    <a16:creationId xmlns:a16="http://schemas.microsoft.com/office/drawing/2014/main" id="{1CD759C1-4892-CB0F-9A89-6F4D6B50D127}"/>
                  </a:ext>
                </a:extLst>
              </p:cNvPr>
              <p:cNvSpPr/>
              <p:nvPr/>
            </p:nvSpPr>
            <p:spPr>
              <a:xfrm>
                <a:off x="10498886" y="5117570"/>
                <a:ext cx="37729" cy="10588"/>
              </a:xfrm>
              <a:custGeom>
                <a:avLst/>
                <a:gdLst>
                  <a:gd name="connsiteX0" fmla="*/ 126 w 37729"/>
                  <a:gd name="connsiteY0" fmla="*/ 10350 h 10588"/>
                  <a:gd name="connsiteX1" fmla="*/ 18605 w 37729"/>
                  <a:gd name="connsiteY1" fmla="*/ 6159 h 10588"/>
                  <a:gd name="connsiteX2" fmla="*/ 37655 w 37729"/>
                  <a:gd name="connsiteY2" fmla="*/ 6731 h 10588"/>
                  <a:gd name="connsiteX3" fmla="*/ 18605 w 37729"/>
                  <a:gd name="connsiteY3" fmla="*/ 158 h 10588"/>
                  <a:gd name="connsiteX4" fmla="*/ 126 w 37729"/>
                  <a:gd name="connsiteY4" fmla="*/ 10350 h 1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29" h="10588">
                    <a:moveTo>
                      <a:pt x="126" y="10350"/>
                    </a:moveTo>
                    <a:cubicBezTo>
                      <a:pt x="1269" y="11684"/>
                      <a:pt x="8508" y="7016"/>
                      <a:pt x="18605" y="6159"/>
                    </a:cubicBezTo>
                    <a:cubicBezTo>
                      <a:pt x="28701" y="5302"/>
                      <a:pt x="36702" y="8159"/>
                      <a:pt x="37655" y="6731"/>
                    </a:cubicBezTo>
                    <a:cubicBezTo>
                      <a:pt x="38607" y="5302"/>
                      <a:pt x="30320" y="-1080"/>
                      <a:pt x="18605" y="158"/>
                    </a:cubicBezTo>
                    <a:cubicBezTo>
                      <a:pt x="6889" y="1397"/>
                      <a:pt x="-1112" y="9398"/>
                      <a:pt x="126" y="1035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1" name="Forme libre : forme 332">
                <a:extLst>
                  <a:ext uri="{FF2B5EF4-FFF2-40B4-BE49-F238E27FC236}">
                    <a16:creationId xmlns:a16="http://schemas.microsoft.com/office/drawing/2014/main" id="{B9F4B1C7-A071-54E7-C23F-32699622B4F7}"/>
                  </a:ext>
                </a:extLst>
              </p:cNvPr>
              <p:cNvSpPr/>
              <p:nvPr/>
            </p:nvSpPr>
            <p:spPr>
              <a:xfrm>
                <a:off x="10479221" y="5157716"/>
                <a:ext cx="34284" cy="12636"/>
              </a:xfrm>
              <a:custGeom>
                <a:avLst/>
                <a:gdLst>
                  <a:gd name="connsiteX0" fmla="*/ 74 w 34284"/>
                  <a:gd name="connsiteY0" fmla="*/ 5065 h 12636"/>
                  <a:gd name="connsiteX1" fmla="*/ 17601 w 34284"/>
                  <a:gd name="connsiteY1" fmla="*/ 6399 h 12636"/>
                  <a:gd name="connsiteX2" fmla="*/ 34079 w 34284"/>
                  <a:gd name="connsiteY2" fmla="*/ 12495 h 12636"/>
                  <a:gd name="connsiteX3" fmla="*/ 18839 w 34284"/>
                  <a:gd name="connsiteY3" fmla="*/ 589 h 12636"/>
                  <a:gd name="connsiteX4" fmla="*/ 74 w 34284"/>
                  <a:gd name="connsiteY4" fmla="*/ 5065 h 1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84" h="12636">
                    <a:moveTo>
                      <a:pt x="74" y="5065"/>
                    </a:moveTo>
                    <a:cubicBezTo>
                      <a:pt x="837" y="6589"/>
                      <a:pt x="8552" y="4304"/>
                      <a:pt x="17601" y="6399"/>
                    </a:cubicBezTo>
                    <a:cubicBezTo>
                      <a:pt x="26650" y="8495"/>
                      <a:pt x="32745" y="13543"/>
                      <a:pt x="34079" y="12495"/>
                    </a:cubicBezTo>
                    <a:cubicBezTo>
                      <a:pt x="35412" y="11447"/>
                      <a:pt x="30269" y="2970"/>
                      <a:pt x="18839" y="589"/>
                    </a:cubicBezTo>
                    <a:cubicBezTo>
                      <a:pt x="7409" y="-1793"/>
                      <a:pt x="-878" y="3732"/>
                      <a:pt x="74" y="50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2" name="Forme libre : forme 333">
                <a:extLst>
                  <a:ext uri="{FF2B5EF4-FFF2-40B4-BE49-F238E27FC236}">
                    <a16:creationId xmlns:a16="http://schemas.microsoft.com/office/drawing/2014/main" id="{AFF1028F-66C9-5043-8879-B6066A5DF3E1}"/>
                  </a:ext>
                </a:extLst>
              </p:cNvPr>
              <p:cNvSpPr/>
              <p:nvPr/>
            </p:nvSpPr>
            <p:spPr>
              <a:xfrm>
                <a:off x="10461191" y="5193948"/>
                <a:ext cx="29184" cy="16665"/>
              </a:xfrm>
              <a:custGeom>
                <a:avLst/>
                <a:gdLst>
                  <a:gd name="connsiteX0" fmla="*/ 28867 w 29184"/>
                  <a:gd name="connsiteY0" fmla="*/ 16553 h 16665"/>
                  <a:gd name="connsiteX1" fmla="*/ 17628 w 29184"/>
                  <a:gd name="connsiteY1" fmla="*/ 2933 h 16665"/>
                  <a:gd name="connsiteX2" fmla="*/ 7 w 29184"/>
                  <a:gd name="connsiteY2" fmla="*/ 1885 h 16665"/>
                  <a:gd name="connsiteX3" fmla="*/ 14961 w 29184"/>
                  <a:gd name="connsiteY3" fmla="*/ 8267 h 16665"/>
                  <a:gd name="connsiteX4" fmla="*/ 28867 w 29184"/>
                  <a:gd name="connsiteY4" fmla="*/ 16553 h 1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84" h="16665">
                    <a:moveTo>
                      <a:pt x="28867" y="16553"/>
                    </a:moveTo>
                    <a:cubicBezTo>
                      <a:pt x="30296" y="15887"/>
                      <a:pt x="26962" y="7695"/>
                      <a:pt x="17628" y="2933"/>
                    </a:cubicBezTo>
                    <a:cubicBezTo>
                      <a:pt x="8294" y="-1830"/>
                      <a:pt x="-279" y="266"/>
                      <a:pt x="7" y="1885"/>
                    </a:cubicBezTo>
                    <a:cubicBezTo>
                      <a:pt x="292" y="3504"/>
                      <a:pt x="7341" y="4361"/>
                      <a:pt x="14961" y="8267"/>
                    </a:cubicBezTo>
                    <a:cubicBezTo>
                      <a:pt x="22581" y="12172"/>
                      <a:pt x="27439" y="17506"/>
                      <a:pt x="28867" y="165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3" name="Forme libre : forme 334">
                <a:extLst>
                  <a:ext uri="{FF2B5EF4-FFF2-40B4-BE49-F238E27FC236}">
                    <a16:creationId xmlns:a16="http://schemas.microsoft.com/office/drawing/2014/main" id="{BD350A49-F3B8-6E07-580E-69A5BF3076DE}"/>
                  </a:ext>
                </a:extLst>
              </p:cNvPr>
              <p:cNvSpPr/>
              <p:nvPr/>
            </p:nvSpPr>
            <p:spPr>
              <a:xfrm>
                <a:off x="10475494" y="5071276"/>
                <a:ext cx="30474" cy="22127"/>
              </a:xfrm>
              <a:custGeom>
                <a:avLst/>
                <a:gdLst>
                  <a:gd name="connsiteX0" fmla="*/ 373 w 30474"/>
                  <a:gd name="connsiteY0" fmla="*/ 22068 h 22127"/>
                  <a:gd name="connsiteX1" fmla="*/ 14755 w 30474"/>
                  <a:gd name="connsiteY1" fmla="*/ 10638 h 22127"/>
                  <a:gd name="connsiteX2" fmla="*/ 30471 w 30474"/>
                  <a:gd name="connsiteY2" fmla="*/ 1113 h 22127"/>
                  <a:gd name="connsiteX3" fmla="*/ 11421 w 30474"/>
                  <a:gd name="connsiteY3" fmla="*/ 5590 h 22127"/>
                  <a:gd name="connsiteX4" fmla="*/ 373 w 30474"/>
                  <a:gd name="connsiteY4" fmla="*/ 22068 h 2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4" h="22127">
                    <a:moveTo>
                      <a:pt x="373" y="22068"/>
                    </a:moveTo>
                    <a:cubicBezTo>
                      <a:pt x="1896" y="22830"/>
                      <a:pt x="6659" y="16068"/>
                      <a:pt x="14755" y="10638"/>
                    </a:cubicBezTo>
                    <a:cubicBezTo>
                      <a:pt x="22851" y="5209"/>
                      <a:pt x="30662" y="2923"/>
                      <a:pt x="30471" y="1113"/>
                    </a:cubicBezTo>
                    <a:cubicBezTo>
                      <a:pt x="30281" y="-697"/>
                      <a:pt x="20946" y="-982"/>
                      <a:pt x="11421" y="5590"/>
                    </a:cubicBezTo>
                    <a:cubicBezTo>
                      <a:pt x="1896" y="12162"/>
                      <a:pt x="-1151" y="21497"/>
                      <a:pt x="373" y="220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4" name="Forme libre : forme 335">
                <a:extLst>
                  <a:ext uri="{FF2B5EF4-FFF2-40B4-BE49-F238E27FC236}">
                    <a16:creationId xmlns:a16="http://schemas.microsoft.com/office/drawing/2014/main" id="{1F94CB51-8123-9C73-FFE3-7A2CA043E730}"/>
                  </a:ext>
                </a:extLst>
              </p:cNvPr>
              <p:cNvSpPr/>
              <p:nvPr/>
            </p:nvSpPr>
            <p:spPr>
              <a:xfrm>
                <a:off x="10456272" y="5003333"/>
                <a:ext cx="31630" cy="52387"/>
              </a:xfrm>
              <a:custGeom>
                <a:avLst/>
                <a:gdLst>
                  <a:gd name="connsiteX0" fmla="*/ 450 w 31630"/>
                  <a:gd name="connsiteY0" fmla="*/ 51911 h 52387"/>
                  <a:gd name="connsiteX1" fmla="*/ 14261 w 31630"/>
                  <a:gd name="connsiteY1" fmla="*/ 40958 h 52387"/>
                  <a:gd name="connsiteX2" fmla="*/ 29978 w 31630"/>
                  <a:gd name="connsiteY2" fmla="*/ 14669 h 52387"/>
                  <a:gd name="connsiteX3" fmla="*/ 31597 w 31630"/>
                  <a:gd name="connsiteY3" fmla="*/ 8096 h 52387"/>
                  <a:gd name="connsiteX4" fmla="*/ 26644 w 31630"/>
                  <a:gd name="connsiteY4" fmla="*/ 381 h 52387"/>
                  <a:gd name="connsiteX5" fmla="*/ 18262 w 31630"/>
                  <a:gd name="connsiteY5" fmla="*/ 1905 h 52387"/>
                  <a:gd name="connsiteX6" fmla="*/ 13594 w 31630"/>
                  <a:gd name="connsiteY6" fmla="*/ 6763 h 52387"/>
                  <a:gd name="connsiteX7" fmla="*/ 7308 w 31630"/>
                  <a:gd name="connsiteY7" fmla="*/ 16288 h 52387"/>
                  <a:gd name="connsiteX8" fmla="*/ 1022 w 31630"/>
                  <a:gd name="connsiteY8" fmla="*/ 34671 h 52387"/>
                  <a:gd name="connsiteX9" fmla="*/ 1689 w 31630"/>
                  <a:gd name="connsiteY9" fmla="*/ 52388 h 52387"/>
                  <a:gd name="connsiteX10" fmla="*/ 5212 w 31630"/>
                  <a:gd name="connsiteY10" fmla="*/ 35623 h 52387"/>
                  <a:gd name="connsiteX11" fmla="*/ 12165 w 31630"/>
                  <a:gd name="connsiteY11" fmla="*/ 18955 h 52387"/>
                  <a:gd name="connsiteX12" fmla="*/ 18166 w 31630"/>
                  <a:gd name="connsiteY12" fmla="*/ 10192 h 52387"/>
                  <a:gd name="connsiteX13" fmla="*/ 24738 w 31630"/>
                  <a:gd name="connsiteY13" fmla="*/ 5905 h 52387"/>
                  <a:gd name="connsiteX14" fmla="*/ 25691 w 31630"/>
                  <a:gd name="connsiteY14" fmla="*/ 7715 h 52387"/>
                  <a:gd name="connsiteX15" fmla="*/ 24453 w 31630"/>
                  <a:gd name="connsiteY15" fmla="*/ 12478 h 52387"/>
                  <a:gd name="connsiteX16" fmla="*/ 20453 w 31630"/>
                  <a:gd name="connsiteY16" fmla="*/ 22479 h 52387"/>
                  <a:gd name="connsiteX17" fmla="*/ 10928 w 31630"/>
                  <a:gd name="connsiteY17" fmla="*/ 38100 h 52387"/>
                  <a:gd name="connsiteX18" fmla="*/ 450 w 31630"/>
                  <a:gd name="connsiteY18" fmla="*/ 51911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630" h="52387">
                    <a:moveTo>
                      <a:pt x="450" y="51911"/>
                    </a:moveTo>
                    <a:cubicBezTo>
                      <a:pt x="450" y="52483"/>
                      <a:pt x="6927" y="49149"/>
                      <a:pt x="14261" y="40958"/>
                    </a:cubicBezTo>
                    <a:cubicBezTo>
                      <a:pt x="21129" y="33277"/>
                      <a:pt x="26463" y="24354"/>
                      <a:pt x="29978" y="14669"/>
                    </a:cubicBezTo>
                    <a:cubicBezTo>
                      <a:pt x="30885" y="12585"/>
                      <a:pt x="31433" y="10363"/>
                      <a:pt x="31597" y="8096"/>
                    </a:cubicBezTo>
                    <a:cubicBezTo>
                      <a:pt x="31919" y="4691"/>
                      <a:pt x="29874" y="1506"/>
                      <a:pt x="26644" y="381"/>
                    </a:cubicBezTo>
                    <a:cubicBezTo>
                      <a:pt x="23765" y="-458"/>
                      <a:pt x="20660" y="106"/>
                      <a:pt x="18262" y="1905"/>
                    </a:cubicBezTo>
                    <a:cubicBezTo>
                      <a:pt x="16467" y="3277"/>
                      <a:pt x="14894" y="4916"/>
                      <a:pt x="13594" y="6763"/>
                    </a:cubicBezTo>
                    <a:cubicBezTo>
                      <a:pt x="11222" y="9747"/>
                      <a:pt x="9119" y="12934"/>
                      <a:pt x="7308" y="16288"/>
                    </a:cubicBezTo>
                    <a:cubicBezTo>
                      <a:pt x="4287" y="22059"/>
                      <a:pt x="2167" y="28258"/>
                      <a:pt x="1022" y="34671"/>
                    </a:cubicBezTo>
                    <a:cubicBezTo>
                      <a:pt x="-540" y="40510"/>
                      <a:pt x="-307" y="46683"/>
                      <a:pt x="1689" y="52388"/>
                    </a:cubicBezTo>
                    <a:cubicBezTo>
                      <a:pt x="2640" y="52388"/>
                      <a:pt x="2450" y="45625"/>
                      <a:pt x="5212" y="35623"/>
                    </a:cubicBezTo>
                    <a:cubicBezTo>
                      <a:pt x="6777" y="29782"/>
                      <a:pt x="9115" y="24176"/>
                      <a:pt x="12165" y="18955"/>
                    </a:cubicBezTo>
                    <a:cubicBezTo>
                      <a:pt x="13946" y="15889"/>
                      <a:pt x="15952" y="12960"/>
                      <a:pt x="18166" y="10192"/>
                    </a:cubicBezTo>
                    <a:cubicBezTo>
                      <a:pt x="20547" y="7144"/>
                      <a:pt x="23024" y="5144"/>
                      <a:pt x="24738" y="5905"/>
                    </a:cubicBezTo>
                    <a:cubicBezTo>
                      <a:pt x="26453" y="6668"/>
                      <a:pt x="25596" y="5905"/>
                      <a:pt x="25691" y="7715"/>
                    </a:cubicBezTo>
                    <a:cubicBezTo>
                      <a:pt x="25527" y="9357"/>
                      <a:pt x="25109" y="10964"/>
                      <a:pt x="24453" y="12478"/>
                    </a:cubicBezTo>
                    <a:cubicBezTo>
                      <a:pt x="23309" y="15884"/>
                      <a:pt x="21974" y="19223"/>
                      <a:pt x="20453" y="22479"/>
                    </a:cubicBezTo>
                    <a:cubicBezTo>
                      <a:pt x="17729" y="27948"/>
                      <a:pt x="14543" y="33174"/>
                      <a:pt x="10928" y="38100"/>
                    </a:cubicBezTo>
                    <a:cubicBezTo>
                      <a:pt x="4832" y="46768"/>
                      <a:pt x="-122" y="51149"/>
                      <a:pt x="450" y="519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5" name="Forme libre : forme 336">
                <a:extLst>
                  <a:ext uri="{FF2B5EF4-FFF2-40B4-BE49-F238E27FC236}">
                    <a16:creationId xmlns:a16="http://schemas.microsoft.com/office/drawing/2014/main" id="{B373113B-6879-65F2-DCBB-3D2BF2CC1B02}"/>
                  </a:ext>
                </a:extLst>
              </p:cNvPr>
              <p:cNvSpPr/>
              <p:nvPr/>
            </p:nvSpPr>
            <p:spPr>
              <a:xfrm>
                <a:off x="10411881" y="5018253"/>
                <a:ext cx="48174" cy="37579"/>
              </a:xfrm>
              <a:custGeom>
                <a:avLst/>
                <a:gdLst>
                  <a:gd name="connsiteX0" fmla="*/ 48175 w 48174"/>
                  <a:gd name="connsiteY0" fmla="*/ 37562 h 37579"/>
                  <a:gd name="connsiteX1" fmla="*/ 41317 w 48174"/>
                  <a:gd name="connsiteY1" fmla="*/ 21275 h 37579"/>
                  <a:gd name="connsiteX2" fmla="*/ 27506 w 48174"/>
                  <a:gd name="connsiteY2" fmla="*/ 7559 h 37579"/>
                  <a:gd name="connsiteX3" fmla="*/ 17314 w 48174"/>
                  <a:gd name="connsiteY3" fmla="*/ 1843 h 37579"/>
                  <a:gd name="connsiteX4" fmla="*/ 3026 w 48174"/>
                  <a:gd name="connsiteY4" fmla="*/ 1843 h 37579"/>
                  <a:gd name="connsiteX5" fmla="*/ 264 w 48174"/>
                  <a:gd name="connsiteY5" fmla="*/ 10321 h 37579"/>
                  <a:gd name="connsiteX6" fmla="*/ 2741 w 48174"/>
                  <a:gd name="connsiteY6" fmla="*/ 16512 h 37579"/>
                  <a:gd name="connsiteX7" fmla="*/ 27220 w 48174"/>
                  <a:gd name="connsiteY7" fmla="*/ 35562 h 37579"/>
                  <a:gd name="connsiteX8" fmla="*/ 45032 w 48174"/>
                  <a:gd name="connsiteY8" fmla="*/ 35562 h 37579"/>
                  <a:gd name="connsiteX9" fmla="*/ 28554 w 48174"/>
                  <a:gd name="connsiteY9" fmla="*/ 31943 h 37579"/>
                  <a:gd name="connsiteX10" fmla="*/ 13980 w 48174"/>
                  <a:gd name="connsiteY10" fmla="*/ 22418 h 37579"/>
                  <a:gd name="connsiteX11" fmla="*/ 7979 w 48174"/>
                  <a:gd name="connsiteY11" fmla="*/ 14226 h 37579"/>
                  <a:gd name="connsiteX12" fmla="*/ 6645 w 48174"/>
                  <a:gd name="connsiteY12" fmla="*/ 7082 h 37579"/>
                  <a:gd name="connsiteX13" fmla="*/ 15027 w 48174"/>
                  <a:gd name="connsiteY13" fmla="*/ 7844 h 37579"/>
                  <a:gd name="connsiteX14" fmla="*/ 24552 w 48174"/>
                  <a:gd name="connsiteY14" fmla="*/ 12702 h 37579"/>
                  <a:gd name="connsiteX15" fmla="*/ 38078 w 48174"/>
                  <a:gd name="connsiteY15" fmla="*/ 24418 h 37579"/>
                  <a:gd name="connsiteX16" fmla="*/ 48175 w 48174"/>
                  <a:gd name="connsiteY16" fmla="*/ 37562 h 3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174" h="37579">
                    <a:moveTo>
                      <a:pt x="48175" y="37562"/>
                    </a:moveTo>
                    <a:cubicBezTo>
                      <a:pt x="47667" y="31545"/>
                      <a:pt x="45266" y="25843"/>
                      <a:pt x="41317" y="21275"/>
                    </a:cubicBezTo>
                    <a:cubicBezTo>
                      <a:pt x="37506" y="15968"/>
                      <a:pt x="32839" y="11332"/>
                      <a:pt x="27506" y="7559"/>
                    </a:cubicBezTo>
                    <a:cubicBezTo>
                      <a:pt x="24320" y="5299"/>
                      <a:pt x="20903" y="3384"/>
                      <a:pt x="17314" y="1843"/>
                    </a:cubicBezTo>
                    <a:cubicBezTo>
                      <a:pt x="12868" y="-614"/>
                      <a:pt x="7472" y="-614"/>
                      <a:pt x="3026" y="1843"/>
                    </a:cubicBezTo>
                    <a:cubicBezTo>
                      <a:pt x="535" y="3891"/>
                      <a:pt x="-543" y="7198"/>
                      <a:pt x="264" y="10321"/>
                    </a:cubicBezTo>
                    <a:cubicBezTo>
                      <a:pt x="805" y="12487"/>
                      <a:pt x="1639" y="14570"/>
                      <a:pt x="2741" y="16512"/>
                    </a:cubicBezTo>
                    <a:cubicBezTo>
                      <a:pt x="8079" y="25833"/>
                      <a:pt x="16874" y="32676"/>
                      <a:pt x="27220" y="35562"/>
                    </a:cubicBezTo>
                    <a:cubicBezTo>
                      <a:pt x="32915" y="37959"/>
                      <a:pt x="39337" y="37959"/>
                      <a:pt x="45032" y="35562"/>
                    </a:cubicBezTo>
                    <a:cubicBezTo>
                      <a:pt x="39480" y="34639"/>
                      <a:pt x="33981" y="33431"/>
                      <a:pt x="28554" y="31943"/>
                    </a:cubicBezTo>
                    <a:cubicBezTo>
                      <a:pt x="23066" y="29857"/>
                      <a:pt x="18094" y="26607"/>
                      <a:pt x="13980" y="22418"/>
                    </a:cubicBezTo>
                    <a:cubicBezTo>
                      <a:pt x="11614" y="19975"/>
                      <a:pt x="9594" y="17219"/>
                      <a:pt x="7979" y="14226"/>
                    </a:cubicBezTo>
                    <a:cubicBezTo>
                      <a:pt x="6074" y="10892"/>
                      <a:pt x="5312" y="7654"/>
                      <a:pt x="6645" y="7082"/>
                    </a:cubicBezTo>
                    <a:cubicBezTo>
                      <a:pt x="9422" y="6141"/>
                      <a:pt x="12466" y="6418"/>
                      <a:pt x="15027" y="7844"/>
                    </a:cubicBezTo>
                    <a:cubicBezTo>
                      <a:pt x="18353" y="9149"/>
                      <a:pt x="21543" y="10776"/>
                      <a:pt x="24552" y="12702"/>
                    </a:cubicBezTo>
                    <a:cubicBezTo>
                      <a:pt x="29581" y="15962"/>
                      <a:pt x="34133" y="19905"/>
                      <a:pt x="38078" y="24418"/>
                    </a:cubicBezTo>
                    <a:cubicBezTo>
                      <a:pt x="44745" y="31847"/>
                      <a:pt x="47222" y="37943"/>
                      <a:pt x="48175" y="3756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6" name="Forme libre : forme 337">
                <a:extLst>
                  <a:ext uri="{FF2B5EF4-FFF2-40B4-BE49-F238E27FC236}">
                    <a16:creationId xmlns:a16="http://schemas.microsoft.com/office/drawing/2014/main" id="{FDC22BA9-DEE4-A5F3-B79F-3F206D225448}"/>
                  </a:ext>
                </a:extLst>
              </p:cNvPr>
              <p:cNvSpPr/>
              <p:nvPr/>
            </p:nvSpPr>
            <p:spPr>
              <a:xfrm>
                <a:off x="9943247" y="4347071"/>
                <a:ext cx="966572" cy="706744"/>
              </a:xfrm>
              <a:custGeom>
                <a:avLst/>
                <a:gdLst>
                  <a:gd name="connsiteX0" fmla="*/ 238964 w 966572"/>
                  <a:gd name="connsiteY0" fmla="*/ 10276 h 706744"/>
                  <a:gd name="connsiteX1" fmla="*/ 109424 w 966572"/>
                  <a:gd name="connsiteY1" fmla="*/ 8276 h 706744"/>
                  <a:gd name="connsiteX2" fmla="*/ 49988 w 966572"/>
                  <a:gd name="connsiteY2" fmla="*/ 48281 h 706744"/>
                  <a:gd name="connsiteX3" fmla="*/ 23318 w 966572"/>
                  <a:gd name="connsiteY3" fmla="*/ 281167 h 706744"/>
                  <a:gd name="connsiteX4" fmla="*/ 447181 w 966572"/>
                  <a:gd name="connsiteY4" fmla="*/ 706744 h 706744"/>
                  <a:gd name="connsiteX5" fmla="*/ 652921 w 966572"/>
                  <a:gd name="connsiteY5" fmla="*/ 593873 h 706744"/>
                  <a:gd name="connsiteX6" fmla="*/ 559480 w 966572"/>
                  <a:gd name="connsiteY6" fmla="*/ 469000 h 706744"/>
                  <a:gd name="connsiteX7" fmla="*/ 794938 w 966572"/>
                  <a:gd name="connsiteY7" fmla="*/ 511005 h 706744"/>
                  <a:gd name="connsiteX8" fmla="*/ 965340 w 966572"/>
                  <a:gd name="connsiteY8" fmla="*/ 319362 h 706744"/>
                  <a:gd name="connsiteX9" fmla="*/ 946290 w 966572"/>
                  <a:gd name="connsiteY9" fmla="*/ 285263 h 706744"/>
                  <a:gd name="connsiteX10" fmla="*/ 791890 w 966572"/>
                  <a:gd name="connsiteY10" fmla="*/ 164105 h 70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6572" h="706744">
                    <a:moveTo>
                      <a:pt x="238964" y="10276"/>
                    </a:moveTo>
                    <a:cubicBezTo>
                      <a:pt x="196855" y="-2708"/>
                      <a:pt x="151914" y="-3402"/>
                      <a:pt x="109424" y="8276"/>
                    </a:cubicBezTo>
                    <a:cubicBezTo>
                      <a:pt x="85837" y="14897"/>
                      <a:pt x="65001" y="28921"/>
                      <a:pt x="49988" y="48281"/>
                    </a:cubicBezTo>
                    <a:cubicBezTo>
                      <a:pt x="5887" y="110860"/>
                      <a:pt x="-22402" y="212778"/>
                      <a:pt x="23318" y="281167"/>
                    </a:cubicBezTo>
                    <a:cubicBezTo>
                      <a:pt x="61989" y="338984"/>
                      <a:pt x="447181" y="706744"/>
                      <a:pt x="447181" y="706744"/>
                    </a:cubicBezTo>
                    <a:lnTo>
                      <a:pt x="652921" y="593873"/>
                    </a:lnTo>
                    <a:lnTo>
                      <a:pt x="559480" y="469000"/>
                    </a:lnTo>
                    <a:cubicBezTo>
                      <a:pt x="559480" y="469000"/>
                      <a:pt x="725025" y="525103"/>
                      <a:pt x="794938" y="511005"/>
                    </a:cubicBezTo>
                    <a:cubicBezTo>
                      <a:pt x="864852" y="496908"/>
                      <a:pt x="979723" y="429186"/>
                      <a:pt x="965340" y="319362"/>
                    </a:cubicBezTo>
                    <a:lnTo>
                      <a:pt x="946290" y="285263"/>
                    </a:lnTo>
                    <a:cubicBezTo>
                      <a:pt x="912952" y="225978"/>
                      <a:pt x="857402" y="182388"/>
                      <a:pt x="791890" y="1641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7" name="Forme libre : forme 338">
                <a:extLst>
                  <a:ext uri="{FF2B5EF4-FFF2-40B4-BE49-F238E27FC236}">
                    <a16:creationId xmlns:a16="http://schemas.microsoft.com/office/drawing/2014/main" id="{B612F2FC-7C5F-F89A-C363-11ECB438C73D}"/>
                  </a:ext>
                </a:extLst>
              </p:cNvPr>
              <p:cNvSpPr/>
              <p:nvPr/>
            </p:nvSpPr>
            <p:spPr>
              <a:xfrm>
                <a:off x="10026668" y="4695199"/>
                <a:ext cx="568928" cy="360807"/>
              </a:xfrm>
              <a:custGeom>
                <a:avLst/>
                <a:gdLst>
                  <a:gd name="connsiteX0" fmla="*/ 568928 w 568928"/>
                  <a:gd name="connsiteY0" fmla="*/ 245936 h 360807"/>
                  <a:gd name="connsiteX1" fmla="*/ 565213 w 568928"/>
                  <a:gd name="connsiteY1" fmla="*/ 248317 h 360807"/>
                  <a:gd name="connsiteX2" fmla="*/ 554069 w 568928"/>
                  <a:gd name="connsiteY2" fmla="*/ 254794 h 360807"/>
                  <a:gd name="connsiteX3" fmla="*/ 511969 w 568928"/>
                  <a:gd name="connsiteY3" fmla="*/ 278702 h 360807"/>
                  <a:gd name="connsiteX4" fmla="*/ 364236 w 568928"/>
                  <a:gd name="connsiteY4" fmla="*/ 360045 h 360807"/>
                  <a:gd name="connsiteX5" fmla="*/ 362903 w 568928"/>
                  <a:gd name="connsiteY5" fmla="*/ 360807 h 360807"/>
                  <a:gd name="connsiteX6" fmla="*/ 361760 w 568928"/>
                  <a:gd name="connsiteY6" fmla="*/ 359664 h 360807"/>
                  <a:gd name="connsiteX7" fmla="*/ 263366 w 568928"/>
                  <a:gd name="connsiteY7" fmla="*/ 262985 h 360807"/>
                  <a:gd name="connsiteX8" fmla="*/ 76486 w 568928"/>
                  <a:gd name="connsiteY8" fmla="*/ 77724 h 360807"/>
                  <a:gd name="connsiteX9" fmla="*/ 20193 w 568928"/>
                  <a:gd name="connsiteY9" fmla="*/ 21146 h 360807"/>
                  <a:gd name="connsiteX10" fmla="*/ 5048 w 568928"/>
                  <a:gd name="connsiteY10" fmla="*/ 5620 h 360807"/>
                  <a:gd name="connsiteX11" fmla="*/ 0 w 568928"/>
                  <a:gd name="connsiteY11" fmla="*/ 0 h 360807"/>
                  <a:gd name="connsiteX12" fmla="*/ 5715 w 568928"/>
                  <a:gd name="connsiteY12" fmla="*/ 4953 h 360807"/>
                  <a:gd name="connsiteX13" fmla="*/ 21431 w 568928"/>
                  <a:gd name="connsiteY13" fmla="*/ 19907 h 360807"/>
                  <a:gd name="connsiteX14" fmla="*/ 78581 w 568928"/>
                  <a:gd name="connsiteY14" fmla="*/ 75343 h 360807"/>
                  <a:gd name="connsiteX15" fmla="*/ 266605 w 568928"/>
                  <a:gd name="connsiteY15" fmla="*/ 259652 h 360807"/>
                  <a:gd name="connsiteX16" fmla="*/ 364712 w 568928"/>
                  <a:gd name="connsiteY16" fmla="*/ 356616 h 360807"/>
                  <a:gd name="connsiteX17" fmla="*/ 362236 w 568928"/>
                  <a:gd name="connsiteY17" fmla="*/ 356616 h 360807"/>
                  <a:gd name="connsiteX18" fmla="*/ 510731 w 568928"/>
                  <a:gd name="connsiteY18" fmla="*/ 276796 h 360807"/>
                  <a:gd name="connsiteX19" fmla="*/ 553403 w 568928"/>
                  <a:gd name="connsiteY19" fmla="*/ 254222 h 360807"/>
                  <a:gd name="connsiteX20" fmla="*/ 564928 w 568928"/>
                  <a:gd name="connsiteY20" fmla="*/ 248412 h 360807"/>
                  <a:gd name="connsiteX21" fmla="*/ 568928 w 568928"/>
                  <a:gd name="connsiteY21" fmla="*/ 245936 h 360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8928" h="360807">
                    <a:moveTo>
                      <a:pt x="568928" y="245936"/>
                    </a:moveTo>
                    <a:cubicBezTo>
                      <a:pt x="567787" y="246870"/>
                      <a:pt x="566540" y="247670"/>
                      <a:pt x="565213" y="248317"/>
                    </a:cubicBezTo>
                    <a:lnTo>
                      <a:pt x="554069" y="254794"/>
                    </a:lnTo>
                    <a:lnTo>
                      <a:pt x="511969" y="278702"/>
                    </a:lnTo>
                    <a:lnTo>
                      <a:pt x="364236" y="360045"/>
                    </a:lnTo>
                    <a:lnTo>
                      <a:pt x="362903" y="360807"/>
                    </a:lnTo>
                    <a:lnTo>
                      <a:pt x="361760" y="359664"/>
                    </a:lnTo>
                    <a:lnTo>
                      <a:pt x="263366" y="262985"/>
                    </a:lnTo>
                    <a:lnTo>
                      <a:pt x="76486" y="77724"/>
                    </a:lnTo>
                    <a:lnTo>
                      <a:pt x="20193" y="21146"/>
                    </a:lnTo>
                    <a:cubicBezTo>
                      <a:pt x="13811" y="14669"/>
                      <a:pt x="8763" y="9525"/>
                      <a:pt x="5048" y="5620"/>
                    </a:cubicBezTo>
                    <a:cubicBezTo>
                      <a:pt x="3208" y="3895"/>
                      <a:pt x="1519" y="2014"/>
                      <a:pt x="0" y="0"/>
                    </a:cubicBezTo>
                    <a:cubicBezTo>
                      <a:pt x="2024" y="1509"/>
                      <a:pt x="3934" y="3164"/>
                      <a:pt x="5715" y="4953"/>
                    </a:cubicBezTo>
                    <a:lnTo>
                      <a:pt x="21431" y="19907"/>
                    </a:lnTo>
                    <a:lnTo>
                      <a:pt x="78581" y="75343"/>
                    </a:lnTo>
                    <a:lnTo>
                      <a:pt x="266605" y="259652"/>
                    </a:lnTo>
                    <a:lnTo>
                      <a:pt x="364712" y="356616"/>
                    </a:lnTo>
                    <a:lnTo>
                      <a:pt x="362236" y="356616"/>
                    </a:lnTo>
                    <a:lnTo>
                      <a:pt x="510731" y="276796"/>
                    </a:lnTo>
                    <a:lnTo>
                      <a:pt x="553403" y="254222"/>
                    </a:lnTo>
                    <a:lnTo>
                      <a:pt x="564928" y="248412"/>
                    </a:lnTo>
                    <a:cubicBezTo>
                      <a:pt x="566159" y="247432"/>
                      <a:pt x="567502" y="246601"/>
                      <a:pt x="568928" y="24593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8" name="Forme libre : forme 339">
                <a:extLst>
                  <a:ext uri="{FF2B5EF4-FFF2-40B4-BE49-F238E27FC236}">
                    <a16:creationId xmlns:a16="http://schemas.microsoft.com/office/drawing/2014/main" id="{B84EFB3B-6A01-2734-8FF0-B6522244A786}"/>
                  </a:ext>
                </a:extLst>
              </p:cNvPr>
              <p:cNvSpPr/>
              <p:nvPr/>
            </p:nvSpPr>
            <p:spPr>
              <a:xfrm>
                <a:off x="10097153" y="4496850"/>
                <a:ext cx="497491" cy="441998"/>
              </a:xfrm>
              <a:custGeom>
                <a:avLst/>
                <a:gdLst>
                  <a:gd name="connsiteX0" fmla="*/ 0 w 497491"/>
                  <a:gd name="connsiteY0" fmla="*/ 2610 h 441998"/>
                  <a:gd name="connsiteX1" fmla="*/ 7048 w 497491"/>
                  <a:gd name="connsiteY1" fmla="*/ 1563 h 441998"/>
                  <a:gd name="connsiteX2" fmla="*/ 27337 w 497491"/>
                  <a:gd name="connsiteY2" fmla="*/ 229 h 441998"/>
                  <a:gd name="connsiteX3" fmla="*/ 101917 w 497491"/>
                  <a:gd name="connsiteY3" fmla="*/ 7277 h 441998"/>
                  <a:gd name="connsiteX4" fmla="*/ 198596 w 497491"/>
                  <a:gd name="connsiteY4" fmla="*/ 60617 h 441998"/>
                  <a:gd name="connsiteX5" fmla="*/ 282130 w 497491"/>
                  <a:gd name="connsiteY5" fmla="*/ 167869 h 441998"/>
                  <a:gd name="connsiteX6" fmla="*/ 364807 w 497491"/>
                  <a:gd name="connsiteY6" fmla="*/ 275406 h 441998"/>
                  <a:gd name="connsiteX7" fmla="*/ 433959 w 497491"/>
                  <a:gd name="connsiteY7" fmla="*/ 362084 h 441998"/>
                  <a:gd name="connsiteX8" fmla="*/ 480632 w 497491"/>
                  <a:gd name="connsiteY8" fmla="*/ 420377 h 441998"/>
                  <a:gd name="connsiteX9" fmla="*/ 493300 w 497491"/>
                  <a:gd name="connsiteY9" fmla="*/ 436283 h 441998"/>
                  <a:gd name="connsiteX10" fmla="*/ 497491 w 497491"/>
                  <a:gd name="connsiteY10" fmla="*/ 441999 h 441998"/>
                  <a:gd name="connsiteX11" fmla="*/ 492633 w 497491"/>
                  <a:gd name="connsiteY11" fmla="*/ 436855 h 441998"/>
                  <a:gd name="connsiteX12" fmla="*/ 479298 w 497491"/>
                  <a:gd name="connsiteY12" fmla="*/ 421520 h 441998"/>
                  <a:gd name="connsiteX13" fmla="*/ 431673 w 497491"/>
                  <a:gd name="connsiteY13" fmla="*/ 364370 h 441998"/>
                  <a:gd name="connsiteX14" fmla="*/ 361759 w 497491"/>
                  <a:gd name="connsiteY14" fmla="*/ 278645 h 441998"/>
                  <a:gd name="connsiteX15" fmla="*/ 278702 w 497491"/>
                  <a:gd name="connsiteY15" fmla="*/ 171108 h 441998"/>
                  <a:gd name="connsiteX16" fmla="*/ 195929 w 497491"/>
                  <a:gd name="connsiteY16" fmla="*/ 64237 h 441998"/>
                  <a:gd name="connsiteX17" fmla="*/ 101060 w 497491"/>
                  <a:gd name="connsiteY17" fmla="*/ 10325 h 441998"/>
                  <a:gd name="connsiteX18" fmla="*/ 27337 w 497491"/>
                  <a:gd name="connsiteY18" fmla="*/ 1943 h 441998"/>
                  <a:gd name="connsiteX19" fmla="*/ 7049 w 497491"/>
                  <a:gd name="connsiteY19" fmla="*/ 2420 h 441998"/>
                  <a:gd name="connsiteX20" fmla="*/ 0 w 497491"/>
                  <a:gd name="connsiteY20" fmla="*/ 2610 h 44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7491" h="441998">
                    <a:moveTo>
                      <a:pt x="0" y="2610"/>
                    </a:moveTo>
                    <a:cubicBezTo>
                      <a:pt x="2327" y="2121"/>
                      <a:pt x="4680" y="1771"/>
                      <a:pt x="7048" y="1563"/>
                    </a:cubicBezTo>
                    <a:cubicBezTo>
                      <a:pt x="11621" y="1086"/>
                      <a:pt x="18479" y="515"/>
                      <a:pt x="27337" y="229"/>
                    </a:cubicBezTo>
                    <a:cubicBezTo>
                      <a:pt x="52401" y="-788"/>
                      <a:pt x="77487" y="1584"/>
                      <a:pt x="101917" y="7277"/>
                    </a:cubicBezTo>
                    <a:cubicBezTo>
                      <a:pt x="138457" y="15773"/>
                      <a:pt x="171924" y="34237"/>
                      <a:pt x="198596" y="60617"/>
                    </a:cubicBezTo>
                    <a:cubicBezTo>
                      <a:pt x="229267" y="89669"/>
                      <a:pt x="254603" y="128626"/>
                      <a:pt x="282130" y="167869"/>
                    </a:cubicBezTo>
                    <a:cubicBezTo>
                      <a:pt x="309658" y="207112"/>
                      <a:pt x="339280" y="242545"/>
                      <a:pt x="364807" y="275406"/>
                    </a:cubicBezTo>
                    <a:cubicBezTo>
                      <a:pt x="390334" y="308267"/>
                      <a:pt x="414147" y="337224"/>
                      <a:pt x="433959" y="362084"/>
                    </a:cubicBezTo>
                    <a:cubicBezTo>
                      <a:pt x="453771" y="386944"/>
                      <a:pt x="469297" y="406280"/>
                      <a:pt x="480632" y="420377"/>
                    </a:cubicBezTo>
                    <a:lnTo>
                      <a:pt x="493300" y="436283"/>
                    </a:lnTo>
                    <a:cubicBezTo>
                      <a:pt x="494824" y="438092"/>
                      <a:pt x="496224" y="440002"/>
                      <a:pt x="497491" y="441999"/>
                    </a:cubicBezTo>
                    <a:cubicBezTo>
                      <a:pt x="495681" y="440475"/>
                      <a:pt x="494051" y="438749"/>
                      <a:pt x="492633" y="436855"/>
                    </a:cubicBezTo>
                    <a:lnTo>
                      <a:pt x="479298" y="421520"/>
                    </a:lnTo>
                    <a:cubicBezTo>
                      <a:pt x="467868" y="408090"/>
                      <a:pt x="451485" y="388468"/>
                      <a:pt x="431673" y="364370"/>
                    </a:cubicBezTo>
                    <a:cubicBezTo>
                      <a:pt x="411861" y="340272"/>
                      <a:pt x="387858" y="310839"/>
                      <a:pt x="361759" y="278645"/>
                    </a:cubicBezTo>
                    <a:cubicBezTo>
                      <a:pt x="335661" y="246450"/>
                      <a:pt x="306896" y="210350"/>
                      <a:pt x="278702" y="171108"/>
                    </a:cubicBezTo>
                    <a:cubicBezTo>
                      <a:pt x="250508" y="131865"/>
                      <a:pt x="225933" y="93002"/>
                      <a:pt x="195929" y="64237"/>
                    </a:cubicBezTo>
                    <a:cubicBezTo>
                      <a:pt x="169811" y="37956"/>
                      <a:pt x="137006" y="19313"/>
                      <a:pt x="101060" y="10325"/>
                    </a:cubicBezTo>
                    <a:cubicBezTo>
                      <a:pt x="76944" y="4401"/>
                      <a:pt x="52168" y="1584"/>
                      <a:pt x="27337" y="1943"/>
                    </a:cubicBezTo>
                    <a:cubicBezTo>
                      <a:pt x="18574" y="1943"/>
                      <a:pt x="11716" y="1943"/>
                      <a:pt x="7049" y="2420"/>
                    </a:cubicBezTo>
                    <a:cubicBezTo>
                      <a:pt x="4715" y="2755"/>
                      <a:pt x="2349" y="2819"/>
                      <a:pt x="0" y="261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9" name="Forme libre : forme 340">
                <a:extLst>
                  <a:ext uri="{FF2B5EF4-FFF2-40B4-BE49-F238E27FC236}">
                    <a16:creationId xmlns:a16="http://schemas.microsoft.com/office/drawing/2014/main" id="{8E1B995B-5184-826F-7C13-D294617E02B6}"/>
                  </a:ext>
                </a:extLst>
              </p:cNvPr>
              <p:cNvSpPr/>
              <p:nvPr/>
            </p:nvSpPr>
            <p:spPr>
              <a:xfrm>
                <a:off x="10202214" y="4469552"/>
                <a:ext cx="88296" cy="88677"/>
              </a:xfrm>
              <a:custGeom>
                <a:avLst/>
                <a:gdLst>
                  <a:gd name="connsiteX0" fmla="*/ 88297 w 88296"/>
                  <a:gd name="connsiteY0" fmla="*/ 88678 h 88677"/>
                  <a:gd name="connsiteX1" fmla="*/ 0 w 88296"/>
                  <a:gd name="connsiteY1" fmla="*/ 0 h 88677"/>
                  <a:gd name="connsiteX2" fmla="*/ 16859 w 88296"/>
                  <a:gd name="connsiteY2" fmla="*/ 8096 h 88677"/>
                  <a:gd name="connsiteX3" fmla="*/ 52388 w 88296"/>
                  <a:gd name="connsiteY3" fmla="*/ 36100 h 88677"/>
                  <a:gd name="connsiteX4" fmla="*/ 80296 w 88296"/>
                  <a:gd name="connsiteY4" fmla="*/ 71723 h 88677"/>
                  <a:gd name="connsiteX5" fmla="*/ 88297 w 88296"/>
                  <a:gd name="connsiteY5" fmla="*/ 88678 h 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96" h="88677">
                    <a:moveTo>
                      <a:pt x="88297" y="88678"/>
                    </a:moveTo>
                    <a:cubicBezTo>
                      <a:pt x="65923" y="52843"/>
                      <a:pt x="35738" y="22528"/>
                      <a:pt x="0" y="0"/>
                    </a:cubicBezTo>
                    <a:cubicBezTo>
                      <a:pt x="6002" y="1817"/>
                      <a:pt x="11689" y="4548"/>
                      <a:pt x="16859" y="8096"/>
                    </a:cubicBezTo>
                    <a:cubicBezTo>
                      <a:pt x="29814" y="15926"/>
                      <a:pt x="41748" y="25332"/>
                      <a:pt x="52388" y="36100"/>
                    </a:cubicBezTo>
                    <a:cubicBezTo>
                      <a:pt x="63112" y="46789"/>
                      <a:pt x="72485" y="58753"/>
                      <a:pt x="80296" y="71723"/>
                    </a:cubicBezTo>
                    <a:cubicBezTo>
                      <a:pt x="83924" y="76869"/>
                      <a:pt x="86631" y="82606"/>
                      <a:pt x="88297" y="8867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0" name="Forme libre : forme 341">
                <a:extLst>
                  <a:ext uri="{FF2B5EF4-FFF2-40B4-BE49-F238E27FC236}">
                    <a16:creationId xmlns:a16="http://schemas.microsoft.com/office/drawing/2014/main" id="{208F93C6-9AD1-56E4-B0BC-B9EF5F4FE790}"/>
                  </a:ext>
                </a:extLst>
              </p:cNvPr>
              <p:cNvSpPr/>
              <p:nvPr/>
            </p:nvSpPr>
            <p:spPr>
              <a:xfrm>
                <a:off x="9540287" y="3836806"/>
                <a:ext cx="129859" cy="51244"/>
              </a:xfrm>
              <a:custGeom>
                <a:avLst/>
                <a:gdLst>
                  <a:gd name="connsiteX0" fmla="*/ 1653 w 129859"/>
                  <a:gd name="connsiteY0" fmla="*/ 30385 h 51244"/>
                  <a:gd name="connsiteX1" fmla="*/ 3642 w 129859"/>
                  <a:gd name="connsiteY1" fmla="*/ 18153 h 51244"/>
                  <a:gd name="connsiteX2" fmla="*/ 5463 w 129859"/>
                  <a:gd name="connsiteY2" fmla="*/ 17145 h 51244"/>
                  <a:gd name="connsiteX3" fmla="*/ 84616 w 129859"/>
                  <a:gd name="connsiteY3" fmla="*/ 0 h 51244"/>
                  <a:gd name="connsiteX4" fmla="*/ 129860 w 129859"/>
                  <a:gd name="connsiteY4" fmla="*/ 33433 h 51244"/>
                  <a:gd name="connsiteX5" fmla="*/ 69281 w 129859"/>
                  <a:gd name="connsiteY5" fmla="*/ 51245 h 51244"/>
                  <a:gd name="connsiteX6" fmla="*/ 50231 w 129859"/>
                  <a:gd name="connsiteY6" fmla="*/ 32861 h 51244"/>
                  <a:gd name="connsiteX7" fmla="*/ 1653 w 129859"/>
                  <a:gd name="connsiteY7" fmla="*/ 30385 h 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859" h="51244">
                    <a:moveTo>
                      <a:pt x="1653" y="30385"/>
                    </a:moveTo>
                    <a:cubicBezTo>
                      <a:pt x="-1175" y="26458"/>
                      <a:pt x="-285" y="20981"/>
                      <a:pt x="3642" y="18153"/>
                    </a:cubicBezTo>
                    <a:cubicBezTo>
                      <a:pt x="4207" y="17746"/>
                      <a:pt x="4818" y="17407"/>
                      <a:pt x="5463" y="17145"/>
                    </a:cubicBezTo>
                    <a:lnTo>
                      <a:pt x="84616" y="0"/>
                    </a:lnTo>
                    <a:cubicBezTo>
                      <a:pt x="90236" y="3238"/>
                      <a:pt x="129860" y="33433"/>
                      <a:pt x="129860" y="33433"/>
                    </a:cubicBezTo>
                    <a:lnTo>
                      <a:pt x="69281" y="51245"/>
                    </a:lnTo>
                    <a:lnTo>
                      <a:pt x="50231" y="32861"/>
                    </a:lnTo>
                    <a:cubicBezTo>
                      <a:pt x="50231" y="32861"/>
                      <a:pt x="14607" y="40196"/>
                      <a:pt x="1653" y="30385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1" name="Forme libre : forme 342">
                <a:extLst>
                  <a:ext uri="{FF2B5EF4-FFF2-40B4-BE49-F238E27FC236}">
                    <a16:creationId xmlns:a16="http://schemas.microsoft.com/office/drawing/2014/main" id="{F8182627-4417-F178-19FA-E14A1B3BFC55}"/>
                  </a:ext>
                </a:extLst>
              </p:cNvPr>
              <p:cNvSpPr/>
              <p:nvPr/>
            </p:nvSpPr>
            <p:spPr>
              <a:xfrm>
                <a:off x="9514490" y="3865849"/>
                <a:ext cx="282720" cy="221368"/>
              </a:xfrm>
              <a:custGeom>
                <a:avLst/>
                <a:gdLst>
                  <a:gd name="connsiteX0" fmla="*/ 282721 w 282720"/>
                  <a:gd name="connsiteY0" fmla="*/ 91543 h 221368"/>
                  <a:gd name="connsiteX1" fmla="*/ 155848 w 282720"/>
                  <a:gd name="connsiteY1" fmla="*/ 4389 h 221368"/>
                  <a:gd name="connsiteX2" fmla="*/ 78029 w 282720"/>
                  <a:gd name="connsiteY2" fmla="*/ 18391 h 221368"/>
                  <a:gd name="connsiteX3" fmla="*/ 63931 w 282720"/>
                  <a:gd name="connsiteY3" fmla="*/ 17153 h 221368"/>
                  <a:gd name="connsiteX4" fmla="*/ 15449 w 282720"/>
                  <a:gd name="connsiteY4" fmla="*/ 770 h 221368"/>
                  <a:gd name="connsiteX5" fmla="*/ 2305 w 282720"/>
                  <a:gd name="connsiteY5" fmla="*/ 34107 h 221368"/>
                  <a:gd name="connsiteX6" fmla="*/ 22307 w 282720"/>
                  <a:gd name="connsiteY6" fmla="*/ 55634 h 221368"/>
                  <a:gd name="connsiteX7" fmla="*/ 11354 w 282720"/>
                  <a:gd name="connsiteY7" fmla="*/ 86400 h 221368"/>
                  <a:gd name="connsiteX8" fmla="*/ 18592 w 282720"/>
                  <a:gd name="connsiteY8" fmla="*/ 98782 h 221368"/>
                  <a:gd name="connsiteX9" fmla="*/ 24307 w 282720"/>
                  <a:gd name="connsiteY9" fmla="*/ 133929 h 221368"/>
                  <a:gd name="connsiteX10" fmla="*/ 37738 w 282720"/>
                  <a:gd name="connsiteY10" fmla="*/ 168505 h 221368"/>
                  <a:gd name="connsiteX11" fmla="*/ 103746 w 282720"/>
                  <a:gd name="connsiteY11" fmla="*/ 198794 h 221368"/>
                  <a:gd name="connsiteX12" fmla="*/ 175469 w 282720"/>
                  <a:gd name="connsiteY12" fmla="*/ 204795 h 221368"/>
                  <a:gd name="connsiteX13" fmla="*/ 250812 w 282720"/>
                  <a:gd name="connsiteY13" fmla="*/ 221369 h 22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2720" h="221368">
                    <a:moveTo>
                      <a:pt x="282721" y="91543"/>
                    </a:moveTo>
                    <a:cubicBezTo>
                      <a:pt x="282721" y="91543"/>
                      <a:pt x="158324" y="5818"/>
                      <a:pt x="155848" y="4389"/>
                    </a:cubicBezTo>
                    <a:cubicBezTo>
                      <a:pt x="153371" y="2961"/>
                      <a:pt x="78029" y="18391"/>
                      <a:pt x="78029" y="18391"/>
                    </a:cubicBezTo>
                    <a:lnTo>
                      <a:pt x="63931" y="17153"/>
                    </a:lnTo>
                    <a:cubicBezTo>
                      <a:pt x="63931" y="17153"/>
                      <a:pt x="25165" y="-4278"/>
                      <a:pt x="15449" y="770"/>
                    </a:cubicBezTo>
                    <a:cubicBezTo>
                      <a:pt x="5734" y="5818"/>
                      <a:pt x="-4744" y="24582"/>
                      <a:pt x="2305" y="34107"/>
                    </a:cubicBezTo>
                    <a:cubicBezTo>
                      <a:pt x="8404" y="41791"/>
                      <a:pt x="15092" y="48988"/>
                      <a:pt x="22307" y="55634"/>
                    </a:cubicBezTo>
                    <a:cubicBezTo>
                      <a:pt x="22307" y="55634"/>
                      <a:pt x="590" y="66492"/>
                      <a:pt x="11354" y="86400"/>
                    </a:cubicBezTo>
                    <a:lnTo>
                      <a:pt x="18592" y="98782"/>
                    </a:lnTo>
                    <a:cubicBezTo>
                      <a:pt x="18592" y="98782"/>
                      <a:pt x="-1696" y="116308"/>
                      <a:pt x="24307" y="133929"/>
                    </a:cubicBezTo>
                    <a:cubicBezTo>
                      <a:pt x="24307" y="133929"/>
                      <a:pt x="12592" y="149836"/>
                      <a:pt x="37738" y="168505"/>
                    </a:cubicBezTo>
                    <a:cubicBezTo>
                      <a:pt x="57656" y="182635"/>
                      <a:pt x="80045" y="192908"/>
                      <a:pt x="103746" y="198794"/>
                    </a:cubicBezTo>
                    <a:cubicBezTo>
                      <a:pt x="111556" y="200033"/>
                      <a:pt x="170421" y="204795"/>
                      <a:pt x="175469" y="204795"/>
                    </a:cubicBezTo>
                    <a:cubicBezTo>
                      <a:pt x="180517" y="204795"/>
                      <a:pt x="250812" y="221369"/>
                      <a:pt x="250812" y="221369"/>
                    </a:cubicBezTo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2" name="Forme libre : forme 343">
                <a:extLst>
                  <a:ext uri="{FF2B5EF4-FFF2-40B4-BE49-F238E27FC236}">
                    <a16:creationId xmlns:a16="http://schemas.microsoft.com/office/drawing/2014/main" id="{78DAC4FD-2F40-0EF9-4158-708487BEB48E}"/>
                  </a:ext>
                </a:extLst>
              </p:cNvPr>
              <p:cNvSpPr/>
              <p:nvPr/>
            </p:nvSpPr>
            <p:spPr>
              <a:xfrm>
                <a:off x="9562229" y="3786144"/>
                <a:ext cx="254314" cy="101620"/>
              </a:xfrm>
              <a:custGeom>
                <a:avLst/>
                <a:gdLst>
                  <a:gd name="connsiteX0" fmla="*/ 245174 w 254314"/>
                  <a:gd name="connsiteY0" fmla="*/ 370 h 101620"/>
                  <a:gd name="connsiteX1" fmla="*/ 0 w 254314"/>
                  <a:gd name="connsiteY1" fmla="*/ 88762 h 101620"/>
                  <a:gd name="connsiteX2" fmla="*/ 20479 w 254314"/>
                  <a:gd name="connsiteY2" fmla="*/ 101621 h 101620"/>
                  <a:gd name="connsiteX3" fmla="*/ 249936 w 254314"/>
                  <a:gd name="connsiteY3" fmla="*/ 13229 h 101620"/>
                  <a:gd name="connsiteX4" fmla="*/ 253848 w 254314"/>
                  <a:gd name="connsiteY4" fmla="*/ 4354 h 101620"/>
                  <a:gd name="connsiteX5" fmla="*/ 253556 w 254314"/>
                  <a:gd name="connsiteY5" fmla="*/ 3704 h 101620"/>
                  <a:gd name="connsiteX6" fmla="*/ 253556 w 254314"/>
                  <a:gd name="connsiteY6" fmla="*/ 3704 h 101620"/>
                  <a:gd name="connsiteX7" fmla="*/ 245174 w 254314"/>
                  <a:gd name="connsiteY7" fmla="*/ 370 h 10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314" h="101620">
                    <a:moveTo>
                      <a:pt x="245174" y="370"/>
                    </a:moveTo>
                    <a:lnTo>
                      <a:pt x="0" y="88762"/>
                    </a:lnTo>
                    <a:lnTo>
                      <a:pt x="20479" y="101621"/>
                    </a:lnTo>
                    <a:lnTo>
                      <a:pt x="249936" y="13229"/>
                    </a:lnTo>
                    <a:cubicBezTo>
                      <a:pt x="253467" y="11858"/>
                      <a:pt x="255218" y="7885"/>
                      <a:pt x="253848" y="4354"/>
                    </a:cubicBezTo>
                    <a:cubicBezTo>
                      <a:pt x="253762" y="4132"/>
                      <a:pt x="253664" y="3915"/>
                      <a:pt x="253556" y="3704"/>
                    </a:cubicBezTo>
                    <a:lnTo>
                      <a:pt x="253556" y="3704"/>
                    </a:lnTo>
                    <a:cubicBezTo>
                      <a:pt x="251959" y="685"/>
                      <a:pt x="248407" y="-728"/>
                      <a:pt x="245174" y="3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3" name="Forme libre : forme 344">
                <a:extLst>
                  <a:ext uri="{FF2B5EF4-FFF2-40B4-BE49-F238E27FC236}">
                    <a16:creationId xmlns:a16="http://schemas.microsoft.com/office/drawing/2014/main" id="{DFE14C78-38B2-425A-9DA2-1D8779B2A1D7}"/>
                  </a:ext>
                </a:extLst>
              </p:cNvPr>
              <p:cNvSpPr/>
              <p:nvPr/>
            </p:nvSpPr>
            <p:spPr>
              <a:xfrm>
                <a:off x="9533913" y="3918882"/>
                <a:ext cx="34697" cy="21850"/>
              </a:xfrm>
              <a:custGeom>
                <a:avLst/>
                <a:gdLst>
                  <a:gd name="connsiteX0" fmla="*/ 34697 w 34697"/>
                  <a:gd name="connsiteY0" fmla="*/ 21366 h 21850"/>
                  <a:gd name="connsiteX1" fmla="*/ 17552 w 34697"/>
                  <a:gd name="connsiteY1" fmla="*/ 10507 h 21850"/>
                  <a:gd name="connsiteX2" fmla="*/ 121 w 34697"/>
                  <a:gd name="connsiteY2" fmla="*/ 125 h 21850"/>
                  <a:gd name="connsiteX3" fmla="*/ 14790 w 34697"/>
                  <a:gd name="connsiteY3" fmla="*/ 14984 h 21850"/>
                  <a:gd name="connsiteX4" fmla="*/ 34697 w 34697"/>
                  <a:gd name="connsiteY4" fmla="*/ 21366 h 2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97" h="21850">
                    <a:moveTo>
                      <a:pt x="34697" y="21366"/>
                    </a:moveTo>
                    <a:cubicBezTo>
                      <a:pt x="34697" y="19937"/>
                      <a:pt x="26887" y="16222"/>
                      <a:pt x="17552" y="10507"/>
                    </a:cubicBezTo>
                    <a:cubicBezTo>
                      <a:pt x="8218" y="4792"/>
                      <a:pt x="1169" y="-923"/>
                      <a:pt x="121" y="125"/>
                    </a:cubicBezTo>
                    <a:cubicBezTo>
                      <a:pt x="-926" y="1173"/>
                      <a:pt x="4884" y="8793"/>
                      <a:pt x="14790" y="14984"/>
                    </a:cubicBezTo>
                    <a:cubicBezTo>
                      <a:pt x="24696" y="21175"/>
                      <a:pt x="34697" y="22795"/>
                      <a:pt x="34697" y="21366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4" name="Forme libre : forme 345">
                <a:extLst>
                  <a:ext uri="{FF2B5EF4-FFF2-40B4-BE49-F238E27FC236}">
                    <a16:creationId xmlns:a16="http://schemas.microsoft.com/office/drawing/2014/main" id="{7179157C-FD5F-D796-A1FF-B3E365440C21}"/>
                  </a:ext>
                </a:extLst>
              </p:cNvPr>
              <p:cNvSpPr/>
              <p:nvPr/>
            </p:nvSpPr>
            <p:spPr>
              <a:xfrm>
                <a:off x="9530930" y="3962689"/>
                <a:ext cx="15933" cy="13183"/>
              </a:xfrm>
              <a:custGeom>
                <a:avLst/>
                <a:gdLst>
                  <a:gd name="connsiteX0" fmla="*/ 15773 w 15933"/>
                  <a:gd name="connsiteY0" fmla="*/ 12896 h 13183"/>
                  <a:gd name="connsiteX1" fmla="*/ 9773 w 15933"/>
                  <a:gd name="connsiteY1" fmla="*/ 4609 h 13183"/>
                  <a:gd name="connsiteX2" fmla="*/ 248 w 15933"/>
                  <a:gd name="connsiteY2" fmla="*/ 323 h 13183"/>
                  <a:gd name="connsiteX3" fmla="*/ 6248 w 15933"/>
                  <a:gd name="connsiteY3" fmla="*/ 8610 h 13183"/>
                  <a:gd name="connsiteX4" fmla="*/ 15773 w 15933"/>
                  <a:gd name="connsiteY4" fmla="*/ 12896 h 1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3" h="13183">
                    <a:moveTo>
                      <a:pt x="15773" y="12896"/>
                    </a:moveTo>
                    <a:cubicBezTo>
                      <a:pt x="16631" y="11753"/>
                      <a:pt x="13964" y="8038"/>
                      <a:pt x="9773" y="4609"/>
                    </a:cubicBezTo>
                    <a:cubicBezTo>
                      <a:pt x="5582" y="1180"/>
                      <a:pt x="1391" y="-820"/>
                      <a:pt x="248" y="323"/>
                    </a:cubicBezTo>
                    <a:cubicBezTo>
                      <a:pt x="-895" y="1466"/>
                      <a:pt x="2057" y="5181"/>
                      <a:pt x="6248" y="8610"/>
                    </a:cubicBezTo>
                    <a:cubicBezTo>
                      <a:pt x="10439" y="12039"/>
                      <a:pt x="14821" y="13944"/>
                      <a:pt x="15773" y="12896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5" name="Forme libre : forme 346">
                <a:extLst>
                  <a:ext uri="{FF2B5EF4-FFF2-40B4-BE49-F238E27FC236}">
                    <a16:creationId xmlns:a16="http://schemas.microsoft.com/office/drawing/2014/main" id="{8049F42E-FB85-05D0-909E-393D875ECB80}"/>
                  </a:ext>
                </a:extLst>
              </p:cNvPr>
              <p:cNvSpPr/>
              <p:nvPr/>
            </p:nvSpPr>
            <p:spPr>
              <a:xfrm>
                <a:off x="9534499" y="3996447"/>
                <a:ext cx="19919" cy="9260"/>
              </a:xfrm>
              <a:custGeom>
                <a:avLst/>
                <a:gdLst>
                  <a:gd name="connsiteX0" fmla="*/ 19920 w 19919"/>
                  <a:gd name="connsiteY0" fmla="*/ 7904 h 9260"/>
                  <a:gd name="connsiteX1" fmla="*/ 10395 w 19919"/>
                  <a:gd name="connsiteY1" fmla="*/ 2856 h 9260"/>
                  <a:gd name="connsiteX2" fmla="*/ 108 w 19919"/>
                  <a:gd name="connsiteY2" fmla="*/ 379 h 9260"/>
                  <a:gd name="connsiteX3" fmla="*/ 8490 w 19919"/>
                  <a:gd name="connsiteY3" fmla="*/ 7809 h 9260"/>
                  <a:gd name="connsiteX4" fmla="*/ 19920 w 19919"/>
                  <a:gd name="connsiteY4" fmla="*/ 7904 h 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19" h="9260">
                    <a:moveTo>
                      <a:pt x="19920" y="7904"/>
                    </a:moveTo>
                    <a:cubicBezTo>
                      <a:pt x="19920" y="6380"/>
                      <a:pt x="15729" y="4856"/>
                      <a:pt x="10395" y="2856"/>
                    </a:cubicBezTo>
                    <a:cubicBezTo>
                      <a:pt x="5061" y="856"/>
                      <a:pt x="870" y="-764"/>
                      <a:pt x="108" y="379"/>
                    </a:cubicBezTo>
                    <a:cubicBezTo>
                      <a:pt x="-654" y="1522"/>
                      <a:pt x="2680" y="5523"/>
                      <a:pt x="8490" y="7809"/>
                    </a:cubicBezTo>
                    <a:cubicBezTo>
                      <a:pt x="14300" y="10095"/>
                      <a:pt x="19824" y="9333"/>
                      <a:pt x="19920" y="7904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6" name="Forme libre : forme 347">
                <a:extLst>
                  <a:ext uri="{FF2B5EF4-FFF2-40B4-BE49-F238E27FC236}">
                    <a16:creationId xmlns:a16="http://schemas.microsoft.com/office/drawing/2014/main" id="{2A857A5C-398C-D916-AEB1-7F3E61E9D8A4}"/>
                  </a:ext>
                </a:extLst>
              </p:cNvPr>
              <p:cNvSpPr/>
              <p:nvPr/>
            </p:nvSpPr>
            <p:spPr>
              <a:xfrm>
                <a:off x="9541941" y="3866892"/>
                <a:ext cx="77262" cy="27076"/>
              </a:xfrm>
              <a:custGeom>
                <a:avLst/>
                <a:gdLst>
                  <a:gd name="connsiteX0" fmla="*/ 0 w 77262"/>
                  <a:gd name="connsiteY0" fmla="*/ 298 h 27076"/>
                  <a:gd name="connsiteX1" fmla="*/ 10954 w 77262"/>
                  <a:gd name="connsiteY1" fmla="*/ 6204 h 27076"/>
                  <a:gd name="connsiteX2" fmla="*/ 36576 w 77262"/>
                  <a:gd name="connsiteY2" fmla="*/ 21444 h 27076"/>
                  <a:gd name="connsiteX3" fmla="*/ 44482 w 77262"/>
                  <a:gd name="connsiteY3" fmla="*/ 25825 h 27076"/>
                  <a:gd name="connsiteX4" fmla="*/ 53435 w 77262"/>
                  <a:gd name="connsiteY4" fmla="*/ 26968 h 27076"/>
                  <a:gd name="connsiteX5" fmla="*/ 66865 w 77262"/>
                  <a:gd name="connsiteY5" fmla="*/ 22301 h 27076"/>
                  <a:gd name="connsiteX6" fmla="*/ 77248 w 77262"/>
                  <a:gd name="connsiteY6" fmla="*/ 15062 h 27076"/>
                  <a:gd name="connsiteX7" fmla="*/ 65246 w 77262"/>
                  <a:gd name="connsiteY7" fmla="*/ 18872 h 27076"/>
                  <a:gd name="connsiteX8" fmla="*/ 53054 w 77262"/>
                  <a:gd name="connsiteY8" fmla="*/ 22206 h 27076"/>
                  <a:gd name="connsiteX9" fmla="*/ 39338 w 77262"/>
                  <a:gd name="connsiteY9" fmla="*/ 16967 h 27076"/>
                  <a:gd name="connsiteX10" fmla="*/ 12477 w 77262"/>
                  <a:gd name="connsiteY10" fmla="*/ 2870 h 27076"/>
                  <a:gd name="connsiteX11" fmla="*/ 0 w 77262"/>
                  <a:gd name="connsiteY11" fmla="*/ 298 h 2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262" h="27076">
                    <a:moveTo>
                      <a:pt x="0" y="298"/>
                    </a:moveTo>
                    <a:cubicBezTo>
                      <a:pt x="0" y="1061"/>
                      <a:pt x="4286" y="2584"/>
                      <a:pt x="10954" y="6204"/>
                    </a:cubicBezTo>
                    <a:cubicBezTo>
                      <a:pt x="17621" y="9823"/>
                      <a:pt x="26670" y="15253"/>
                      <a:pt x="36576" y="21444"/>
                    </a:cubicBezTo>
                    <a:cubicBezTo>
                      <a:pt x="39133" y="23041"/>
                      <a:pt x="41772" y="24503"/>
                      <a:pt x="44482" y="25825"/>
                    </a:cubicBezTo>
                    <a:cubicBezTo>
                      <a:pt x="47337" y="26897"/>
                      <a:pt x="50402" y="27288"/>
                      <a:pt x="53435" y="26968"/>
                    </a:cubicBezTo>
                    <a:cubicBezTo>
                      <a:pt x="58172" y="26299"/>
                      <a:pt x="62734" y="24714"/>
                      <a:pt x="66865" y="22301"/>
                    </a:cubicBezTo>
                    <a:cubicBezTo>
                      <a:pt x="73628" y="18396"/>
                      <a:pt x="77533" y="15729"/>
                      <a:pt x="77248" y="15062"/>
                    </a:cubicBezTo>
                    <a:cubicBezTo>
                      <a:pt x="76962" y="14396"/>
                      <a:pt x="72295" y="15920"/>
                      <a:pt x="65246" y="18872"/>
                    </a:cubicBezTo>
                    <a:cubicBezTo>
                      <a:pt x="61396" y="20655"/>
                      <a:pt x="57275" y="21781"/>
                      <a:pt x="53054" y="22206"/>
                    </a:cubicBezTo>
                    <a:cubicBezTo>
                      <a:pt x="48023" y="22052"/>
                      <a:pt x="43191" y="20206"/>
                      <a:pt x="39338" y="16967"/>
                    </a:cubicBezTo>
                    <a:cubicBezTo>
                      <a:pt x="30824" y="11475"/>
                      <a:pt x="21834" y="6757"/>
                      <a:pt x="12477" y="2870"/>
                    </a:cubicBezTo>
                    <a:cubicBezTo>
                      <a:pt x="5239" y="-83"/>
                      <a:pt x="95" y="-368"/>
                      <a:pt x="0" y="298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7" name="Forme libre : forme 348">
                <a:extLst>
                  <a:ext uri="{FF2B5EF4-FFF2-40B4-BE49-F238E27FC236}">
                    <a16:creationId xmlns:a16="http://schemas.microsoft.com/office/drawing/2014/main" id="{CA177025-03D5-C68C-507F-FB79EF0B6AEC}"/>
                  </a:ext>
                </a:extLst>
              </p:cNvPr>
              <p:cNvSpPr/>
              <p:nvPr/>
            </p:nvSpPr>
            <p:spPr>
              <a:xfrm>
                <a:off x="9468217" y="3878240"/>
                <a:ext cx="49218" cy="44227"/>
              </a:xfrm>
              <a:custGeom>
                <a:avLst/>
                <a:gdLst>
                  <a:gd name="connsiteX0" fmla="*/ 15430 w 49218"/>
                  <a:gd name="connsiteY0" fmla="*/ 1238 h 44227"/>
                  <a:gd name="connsiteX1" fmla="*/ 32861 w 49218"/>
                  <a:gd name="connsiteY1" fmla="*/ 18574 h 44227"/>
                  <a:gd name="connsiteX2" fmla="*/ 46196 w 49218"/>
                  <a:gd name="connsiteY2" fmla="*/ 23432 h 44227"/>
                  <a:gd name="connsiteX3" fmla="*/ 47053 w 49218"/>
                  <a:gd name="connsiteY3" fmla="*/ 38005 h 44227"/>
                  <a:gd name="connsiteX4" fmla="*/ 33147 w 49218"/>
                  <a:gd name="connsiteY4" fmla="*/ 44196 h 44227"/>
                  <a:gd name="connsiteX5" fmla="*/ 18383 w 49218"/>
                  <a:gd name="connsiteY5" fmla="*/ 38672 h 44227"/>
                  <a:gd name="connsiteX6" fmla="*/ 0 w 49218"/>
                  <a:gd name="connsiteY6" fmla="*/ 16383 h 44227"/>
                  <a:gd name="connsiteX7" fmla="*/ 5239 w 49218"/>
                  <a:gd name="connsiteY7" fmla="*/ 12859 h 44227"/>
                  <a:gd name="connsiteX8" fmla="*/ 12859 w 49218"/>
                  <a:gd name="connsiteY8" fmla="*/ 19812 h 44227"/>
                  <a:gd name="connsiteX9" fmla="*/ 8001 w 49218"/>
                  <a:gd name="connsiteY9" fmla="*/ 6572 h 44227"/>
                  <a:gd name="connsiteX10" fmla="*/ 15812 w 49218"/>
                  <a:gd name="connsiteY10" fmla="*/ 0 h 4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18" h="44227">
                    <a:moveTo>
                      <a:pt x="15430" y="1238"/>
                    </a:moveTo>
                    <a:cubicBezTo>
                      <a:pt x="18044" y="9527"/>
                      <a:pt x="24558" y="16006"/>
                      <a:pt x="32861" y="18574"/>
                    </a:cubicBezTo>
                    <a:cubicBezTo>
                      <a:pt x="37617" y="19162"/>
                      <a:pt x="42176" y="20823"/>
                      <a:pt x="46196" y="23432"/>
                    </a:cubicBezTo>
                    <a:cubicBezTo>
                      <a:pt x="49878" y="27481"/>
                      <a:pt x="50235" y="33551"/>
                      <a:pt x="47053" y="38005"/>
                    </a:cubicBezTo>
                    <a:cubicBezTo>
                      <a:pt x="43706" y="42215"/>
                      <a:pt x="38515" y="44525"/>
                      <a:pt x="33147" y="44196"/>
                    </a:cubicBezTo>
                    <a:cubicBezTo>
                      <a:pt x="27805" y="43775"/>
                      <a:pt x="22689" y="41861"/>
                      <a:pt x="18383" y="38672"/>
                    </a:cubicBezTo>
                    <a:cubicBezTo>
                      <a:pt x="10338" y="33057"/>
                      <a:pt x="3981" y="25350"/>
                      <a:pt x="0" y="16383"/>
                    </a:cubicBezTo>
                    <a:cubicBezTo>
                      <a:pt x="2096" y="15838"/>
                      <a:pt x="3944" y="14595"/>
                      <a:pt x="5239" y="12859"/>
                    </a:cubicBezTo>
                    <a:lnTo>
                      <a:pt x="12859" y="19812"/>
                    </a:lnTo>
                    <a:lnTo>
                      <a:pt x="8001" y="6572"/>
                    </a:lnTo>
                    <a:cubicBezTo>
                      <a:pt x="11012" y="4917"/>
                      <a:pt x="13666" y="2684"/>
                      <a:pt x="15812" y="0"/>
                    </a:cubicBezTo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8" name="Forme libre : forme 349">
                <a:extLst>
                  <a:ext uri="{FF2B5EF4-FFF2-40B4-BE49-F238E27FC236}">
                    <a16:creationId xmlns:a16="http://schemas.microsoft.com/office/drawing/2014/main" id="{9B8AA213-0A78-5802-2B28-01E34838C888}"/>
                  </a:ext>
                </a:extLst>
              </p:cNvPr>
              <p:cNvSpPr/>
              <p:nvPr/>
            </p:nvSpPr>
            <p:spPr>
              <a:xfrm>
                <a:off x="9512985" y="3899957"/>
                <a:ext cx="18668" cy="18668"/>
              </a:xfrm>
              <a:custGeom>
                <a:avLst/>
                <a:gdLst>
                  <a:gd name="connsiteX0" fmla="*/ 3620 w 18668"/>
                  <a:gd name="connsiteY0" fmla="*/ 0 h 18668"/>
                  <a:gd name="connsiteX1" fmla="*/ 0 w 18668"/>
                  <a:gd name="connsiteY1" fmla="*/ 1334 h 18668"/>
                  <a:gd name="connsiteX2" fmla="*/ 95 w 18668"/>
                  <a:gd name="connsiteY2" fmla="*/ 18669 h 18668"/>
                  <a:gd name="connsiteX3" fmla="*/ 18669 w 18668"/>
                  <a:gd name="connsiteY3" fmla="*/ 16383 h 18668"/>
                  <a:gd name="connsiteX4" fmla="*/ 3620 w 18668"/>
                  <a:gd name="connsiteY4" fmla="*/ 0 h 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68" h="18668">
                    <a:moveTo>
                      <a:pt x="3620" y="0"/>
                    </a:moveTo>
                    <a:lnTo>
                      <a:pt x="0" y="1334"/>
                    </a:lnTo>
                    <a:lnTo>
                      <a:pt x="95" y="18669"/>
                    </a:lnTo>
                    <a:lnTo>
                      <a:pt x="18669" y="16383"/>
                    </a:lnTo>
                    <a:lnTo>
                      <a:pt x="362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9" name="Forme libre : forme 350">
                <a:extLst>
                  <a:ext uri="{FF2B5EF4-FFF2-40B4-BE49-F238E27FC236}">
                    <a16:creationId xmlns:a16="http://schemas.microsoft.com/office/drawing/2014/main" id="{B0F2AECA-BA67-3BA1-9438-5E2A9D2F0905}"/>
                  </a:ext>
                </a:extLst>
              </p:cNvPr>
              <p:cNvSpPr/>
              <p:nvPr/>
            </p:nvSpPr>
            <p:spPr>
              <a:xfrm>
                <a:off x="9711324" y="4002922"/>
                <a:ext cx="35932" cy="66675"/>
              </a:xfrm>
              <a:custGeom>
                <a:avLst/>
                <a:gdLst>
                  <a:gd name="connsiteX0" fmla="*/ 22260 w 35932"/>
                  <a:gd name="connsiteY0" fmla="*/ 36004 h 66675"/>
                  <a:gd name="connsiteX1" fmla="*/ 67 w 35932"/>
                  <a:gd name="connsiteY1" fmla="*/ 66675 h 66675"/>
                  <a:gd name="connsiteX2" fmla="*/ 26927 w 35932"/>
                  <a:gd name="connsiteY2" fmla="*/ 38100 h 66675"/>
                  <a:gd name="connsiteX3" fmla="*/ 35595 w 35932"/>
                  <a:gd name="connsiteY3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2" h="66675">
                    <a:moveTo>
                      <a:pt x="22260" y="36004"/>
                    </a:moveTo>
                    <a:cubicBezTo>
                      <a:pt x="12735" y="54293"/>
                      <a:pt x="-1076" y="65437"/>
                      <a:pt x="67" y="66675"/>
                    </a:cubicBezTo>
                    <a:cubicBezTo>
                      <a:pt x="11893" y="60329"/>
                      <a:pt x="21324" y="50296"/>
                      <a:pt x="26927" y="38100"/>
                    </a:cubicBezTo>
                    <a:cubicBezTo>
                      <a:pt x="33959" y="26711"/>
                      <a:pt x="37008" y="13310"/>
                      <a:pt x="35595" y="0"/>
                    </a:cubicBezTo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0" name="Forme libre : forme 351">
                <a:extLst>
                  <a:ext uri="{FF2B5EF4-FFF2-40B4-BE49-F238E27FC236}">
                    <a16:creationId xmlns:a16="http://schemas.microsoft.com/office/drawing/2014/main" id="{15AC04E1-581E-AD96-5433-C20301F6193F}"/>
                  </a:ext>
                </a:extLst>
              </p:cNvPr>
              <p:cNvSpPr/>
              <p:nvPr/>
            </p:nvSpPr>
            <p:spPr>
              <a:xfrm>
                <a:off x="9485267" y="3903100"/>
                <a:ext cx="730376" cy="478792"/>
              </a:xfrm>
              <a:custGeom>
                <a:avLst/>
                <a:gdLst>
                  <a:gd name="connsiteX0" fmla="*/ 563785 w 730376"/>
                  <a:gd name="connsiteY0" fmla="*/ 0 h 478792"/>
                  <a:gd name="connsiteX1" fmla="*/ 357759 w 730376"/>
                  <a:gd name="connsiteY1" fmla="*/ 282416 h 478792"/>
                  <a:gd name="connsiteX2" fmla="*/ 70866 w 730376"/>
                  <a:gd name="connsiteY2" fmla="*/ 201073 h 478792"/>
                  <a:gd name="connsiteX3" fmla="*/ 0 w 730376"/>
                  <a:gd name="connsiteY3" fmla="*/ 322041 h 478792"/>
                  <a:gd name="connsiteX4" fmla="*/ 418529 w 730376"/>
                  <a:gd name="connsiteY4" fmla="*/ 477774 h 478792"/>
                  <a:gd name="connsiteX5" fmla="*/ 730377 w 730376"/>
                  <a:gd name="connsiteY5" fmla="*/ 88773 h 47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0376" h="478792">
                    <a:moveTo>
                      <a:pt x="563785" y="0"/>
                    </a:moveTo>
                    <a:lnTo>
                      <a:pt x="357759" y="282416"/>
                    </a:lnTo>
                    <a:lnTo>
                      <a:pt x="70866" y="201073"/>
                    </a:lnTo>
                    <a:cubicBezTo>
                      <a:pt x="40481" y="237033"/>
                      <a:pt x="16509" y="277952"/>
                      <a:pt x="0" y="322041"/>
                    </a:cubicBezTo>
                    <a:cubicBezTo>
                      <a:pt x="0" y="322041"/>
                      <a:pt x="391382" y="493491"/>
                      <a:pt x="418529" y="477774"/>
                    </a:cubicBezTo>
                    <a:cubicBezTo>
                      <a:pt x="445675" y="462058"/>
                      <a:pt x="730377" y="88773"/>
                      <a:pt x="730377" y="88773"/>
                    </a:cubicBez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1" name="Forme libre : forme 352">
                <a:extLst>
                  <a:ext uri="{FF2B5EF4-FFF2-40B4-BE49-F238E27FC236}">
                    <a16:creationId xmlns:a16="http://schemas.microsoft.com/office/drawing/2014/main" id="{F6F88828-420E-D6F6-5388-23C2DA5B2FAF}"/>
                  </a:ext>
                </a:extLst>
              </p:cNvPr>
              <p:cNvSpPr/>
              <p:nvPr/>
            </p:nvSpPr>
            <p:spPr>
              <a:xfrm>
                <a:off x="9953992" y="3769274"/>
                <a:ext cx="247935" cy="361473"/>
              </a:xfrm>
              <a:custGeom>
                <a:avLst/>
                <a:gdLst>
                  <a:gd name="connsiteX0" fmla="*/ 169069 w 247935"/>
                  <a:gd name="connsiteY0" fmla="*/ 0 h 361473"/>
                  <a:gd name="connsiteX1" fmla="*/ 45244 w 247935"/>
                  <a:gd name="connsiteY1" fmla="*/ 188119 h 361473"/>
                  <a:gd name="connsiteX2" fmla="*/ 0 w 247935"/>
                  <a:gd name="connsiteY2" fmla="*/ 279654 h 361473"/>
                  <a:gd name="connsiteX3" fmla="*/ 215360 w 247935"/>
                  <a:gd name="connsiteY3" fmla="*/ 361474 h 361473"/>
                  <a:gd name="connsiteX4" fmla="*/ 247936 w 247935"/>
                  <a:gd name="connsiteY4" fmla="*/ 300419 h 36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935" h="361473">
                    <a:moveTo>
                      <a:pt x="169069" y="0"/>
                    </a:moveTo>
                    <a:cubicBezTo>
                      <a:pt x="169069" y="0"/>
                      <a:pt x="118491" y="17050"/>
                      <a:pt x="45244" y="188119"/>
                    </a:cubicBezTo>
                    <a:lnTo>
                      <a:pt x="0" y="279654"/>
                    </a:lnTo>
                    <a:lnTo>
                      <a:pt x="215360" y="361474"/>
                    </a:lnTo>
                    <a:lnTo>
                      <a:pt x="247936" y="300419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2" name="Forme libre : forme 353">
                <a:extLst>
                  <a:ext uri="{FF2B5EF4-FFF2-40B4-BE49-F238E27FC236}">
                    <a16:creationId xmlns:a16="http://schemas.microsoft.com/office/drawing/2014/main" id="{420C94B4-B304-BD8E-6E93-4518B2EE76A9}"/>
                  </a:ext>
                </a:extLst>
              </p:cNvPr>
              <p:cNvSpPr/>
              <p:nvPr/>
            </p:nvSpPr>
            <p:spPr>
              <a:xfrm>
                <a:off x="10107154" y="3599538"/>
                <a:ext cx="816006" cy="1058997"/>
              </a:xfrm>
              <a:custGeom>
                <a:avLst/>
                <a:gdLst>
                  <a:gd name="connsiteX0" fmla="*/ 707993 w 816006"/>
                  <a:gd name="connsiteY0" fmla="*/ 471869 h 1058997"/>
                  <a:gd name="connsiteX1" fmla="*/ 502253 w 816006"/>
                  <a:gd name="connsiteY1" fmla="*/ 32385 h 1058997"/>
                  <a:gd name="connsiteX2" fmla="*/ 283178 w 816006"/>
                  <a:gd name="connsiteY2" fmla="*/ 0 h 1058997"/>
                  <a:gd name="connsiteX3" fmla="*/ 75343 w 816006"/>
                  <a:gd name="connsiteY3" fmla="*/ 134588 h 1058997"/>
                  <a:gd name="connsiteX4" fmla="*/ 0 w 816006"/>
                  <a:gd name="connsiteY4" fmla="*/ 184595 h 1058997"/>
                  <a:gd name="connsiteX5" fmla="*/ 152400 w 816006"/>
                  <a:gd name="connsiteY5" fmla="*/ 779240 h 1058997"/>
                  <a:gd name="connsiteX6" fmla="*/ 553212 w 816006"/>
                  <a:gd name="connsiteY6" fmla="*/ 913162 h 1058997"/>
                  <a:gd name="connsiteX7" fmla="*/ 748094 w 816006"/>
                  <a:gd name="connsiteY7" fmla="*/ 1050131 h 1058997"/>
                  <a:gd name="connsiteX8" fmla="*/ 816007 w 816006"/>
                  <a:gd name="connsiteY8" fmla="*/ 1025652 h 1058997"/>
                  <a:gd name="connsiteX9" fmla="*/ 707993 w 816006"/>
                  <a:gd name="connsiteY9" fmla="*/ 471869 h 105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6006" h="1058997">
                    <a:moveTo>
                      <a:pt x="707993" y="471869"/>
                    </a:moveTo>
                    <a:cubicBezTo>
                      <a:pt x="649033" y="140494"/>
                      <a:pt x="555022" y="65056"/>
                      <a:pt x="502253" y="32385"/>
                    </a:cubicBezTo>
                    <a:cubicBezTo>
                      <a:pt x="449484" y="-286"/>
                      <a:pt x="328136" y="3810"/>
                      <a:pt x="283178" y="0"/>
                    </a:cubicBezTo>
                    <a:cubicBezTo>
                      <a:pt x="224695" y="93154"/>
                      <a:pt x="163449" y="131540"/>
                      <a:pt x="75343" y="134588"/>
                    </a:cubicBezTo>
                    <a:cubicBezTo>
                      <a:pt x="56769" y="135160"/>
                      <a:pt x="24289" y="161449"/>
                      <a:pt x="0" y="184595"/>
                    </a:cubicBezTo>
                    <a:lnTo>
                      <a:pt x="152400" y="779240"/>
                    </a:lnTo>
                    <a:cubicBezTo>
                      <a:pt x="152400" y="779240"/>
                      <a:pt x="459009" y="889635"/>
                      <a:pt x="553212" y="913162"/>
                    </a:cubicBezTo>
                    <a:cubicBezTo>
                      <a:pt x="647414" y="936688"/>
                      <a:pt x="692467" y="1013555"/>
                      <a:pt x="748094" y="1050131"/>
                    </a:cubicBezTo>
                    <a:cubicBezTo>
                      <a:pt x="793147" y="1079754"/>
                      <a:pt x="816007" y="1025652"/>
                      <a:pt x="816007" y="1025652"/>
                    </a:cubicBezTo>
                    <a:cubicBezTo>
                      <a:pt x="816007" y="1025652"/>
                      <a:pt x="767048" y="802862"/>
                      <a:pt x="707993" y="47186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3" name="Forme libre : forme 354">
                <a:extLst>
                  <a:ext uri="{FF2B5EF4-FFF2-40B4-BE49-F238E27FC236}">
                    <a16:creationId xmlns:a16="http://schemas.microsoft.com/office/drawing/2014/main" id="{119F6051-B43E-E341-039A-FBC142FED62A}"/>
                  </a:ext>
                </a:extLst>
              </p:cNvPr>
              <p:cNvSpPr/>
              <p:nvPr/>
            </p:nvSpPr>
            <p:spPr>
              <a:xfrm>
                <a:off x="10459484" y="4435103"/>
                <a:ext cx="426433" cy="142366"/>
              </a:xfrm>
              <a:custGeom>
                <a:avLst/>
                <a:gdLst>
                  <a:gd name="connsiteX0" fmla="*/ 426434 w 426433"/>
                  <a:gd name="connsiteY0" fmla="*/ 142367 h 142366"/>
                  <a:gd name="connsiteX1" fmla="*/ 416909 w 426433"/>
                  <a:gd name="connsiteY1" fmla="*/ 126746 h 142366"/>
                  <a:gd name="connsiteX2" fmla="*/ 381952 w 426433"/>
                  <a:gd name="connsiteY2" fmla="*/ 92551 h 142366"/>
                  <a:gd name="connsiteX3" fmla="*/ 315277 w 426433"/>
                  <a:gd name="connsiteY3" fmla="*/ 63976 h 142366"/>
                  <a:gd name="connsiteX4" fmla="*/ 227076 w 426433"/>
                  <a:gd name="connsiteY4" fmla="*/ 46164 h 142366"/>
                  <a:gd name="connsiteX5" fmla="*/ 66294 w 426433"/>
                  <a:gd name="connsiteY5" fmla="*/ 14541 h 142366"/>
                  <a:gd name="connsiteX6" fmla="*/ 17716 w 426433"/>
                  <a:gd name="connsiteY6" fmla="*/ 4445 h 142366"/>
                  <a:gd name="connsiteX7" fmla="*/ 4572 w 426433"/>
                  <a:gd name="connsiteY7" fmla="*/ 1492 h 142366"/>
                  <a:gd name="connsiteX8" fmla="*/ 0 w 426433"/>
                  <a:gd name="connsiteY8" fmla="*/ 158 h 142366"/>
                  <a:gd name="connsiteX9" fmla="*/ 4763 w 426433"/>
                  <a:gd name="connsiteY9" fmla="*/ 158 h 142366"/>
                  <a:gd name="connsiteX10" fmla="*/ 18097 w 426433"/>
                  <a:gd name="connsiteY10" fmla="*/ 2254 h 142366"/>
                  <a:gd name="connsiteX11" fmla="*/ 66960 w 426433"/>
                  <a:gd name="connsiteY11" fmla="*/ 10922 h 142366"/>
                  <a:gd name="connsiteX12" fmla="*/ 227933 w 426433"/>
                  <a:gd name="connsiteY12" fmla="*/ 41211 h 142366"/>
                  <a:gd name="connsiteX13" fmla="*/ 316420 w 426433"/>
                  <a:gd name="connsiteY13" fmla="*/ 59499 h 142366"/>
                  <a:gd name="connsiteX14" fmla="*/ 384048 w 426433"/>
                  <a:gd name="connsiteY14" fmla="*/ 89122 h 142366"/>
                  <a:gd name="connsiteX15" fmla="*/ 418623 w 426433"/>
                  <a:gd name="connsiteY15" fmla="*/ 124936 h 142366"/>
                  <a:gd name="connsiteX16" fmla="*/ 424815 w 426433"/>
                  <a:gd name="connsiteY16" fmla="*/ 137032 h 142366"/>
                  <a:gd name="connsiteX17" fmla="*/ 426434 w 426433"/>
                  <a:gd name="connsiteY17" fmla="*/ 142366 h 14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6433" h="142366">
                    <a:moveTo>
                      <a:pt x="426434" y="142367"/>
                    </a:moveTo>
                    <a:cubicBezTo>
                      <a:pt x="426434" y="142367"/>
                      <a:pt x="423672" y="136366"/>
                      <a:pt x="416909" y="126746"/>
                    </a:cubicBezTo>
                    <a:cubicBezTo>
                      <a:pt x="407562" y="113207"/>
                      <a:pt x="395693" y="101597"/>
                      <a:pt x="381952" y="92551"/>
                    </a:cubicBezTo>
                    <a:cubicBezTo>
                      <a:pt x="361558" y="79222"/>
                      <a:pt x="338994" y="69552"/>
                      <a:pt x="315277" y="63976"/>
                    </a:cubicBezTo>
                    <a:cubicBezTo>
                      <a:pt x="288607" y="57309"/>
                      <a:pt x="258127" y="52355"/>
                      <a:pt x="227076" y="46164"/>
                    </a:cubicBezTo>
                    <a:cubicBezTo>
                      <a:pt x="164211" y="34068"/>
                      <a:pt x="107442" y="22828"/>
                      <a:pt x="66294" y="14541"/>
                    </a:cubicBezTo>
                    <a:lnTo>
                      <a:pt x="17716" y="4445"/>
                    </a:lnTo>
                    <a:lnTo>
                      <a:pt x="4572" y="1492"/>
                    </a:lnTo>
                    <a:cubicBezTo>
                      <a:pt x="3011" y="1183"/>
                      <a:pt x="1481" y="737"/>
                      <a:pt x="0" y="158"/>
                    </a:cubicBezTo>
                    <a:cubicBezTo>
                      <a:pt x="1581" y="-53"/>
                      <a:pt x="3182" y="-53"/>
                      <a:pt x="4763" y="158"/>
                    </a:cubicBezTo>
                    <a:lnTo>
                      <a:pt x="18097" y="2254"/>
                    </a:lnTo>
                    <a:lnTo>
                      <a:pt x="66960" y="10922"/>
                    </a:lnTo>
                    <a:cubicBezTo>
                      <a:pt x="108204" y="18446"/>
                      <a:pt x="165163" y="29114"/>
                      <a:pt x="227933" y="41211"/>
                    </a:cubicBezTo>
                    <a:cubicBezTo>
                      <a:pt x="259366" y="47498"/>
                      <a:pt x="289369" y="52451"/>
                      <a:pt x="316420" y="59499"/>
                    </a:cubicBezTo>
                    <a:cubicBezTo>
                      <a:pt x="340566" y="65211"/>
                      <a:pt x="363478" y="75247"/>
                      <a:pt x="384048" y="89122"/>
                    </a:cubicBezTo>
                    <a:cubicBezTo>
                      <a:pt x="397879" y="98596"/>
                      <a:pt x="409641" y="110780"/>
                      <a:pt x="418623" y="124936"/>
                    </a:cubicBezTo>
                    <a:cubicBezTo>
                      <a:pt x="420983" y="128810"/>
                      <a:pt x="423053" y="132853"/>
                      <a:pt x="424815" y="137032"/>
                    </a:cubicBezTo>
                    <a:cubicBezTo>
                      <a:pt x="425579" y="138735"/>
                      <a:pt x="426123" y="140527"/>
                      <a:pt x="426434" y="14236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4" name="Forme libre : forme 355">
                <a:extLst>
                  <a:ext uri="{FF2B5EF4-FFF2-40B4-BE49-F238E27FC236}">
                    <a16:creationId xmlns:a16="http://schemas.microsoft.com/office/drawing/2014/main" id="{8675BA95-2840-6199-1EEC-1F445CD8E5A5}"/>
                  </a:ext>
                </a:extLst>
              </p:cNvPr>
              <p:cNvSpPr/>
              <p:nvPr/>
            </p:nvSpPr>
            <p:spPr>
              <a:xfrm>
                <a:off x="10403667" y="4424768"/>
                <a:ext cx="530488" cy="250113"/>
              </a:xfrm>
              <a:custGeom>
                <a:avLst/>
                <a:gdLst>
                  <a:gd name="connsiteX0" fmla="*/ 0 w 530488"/>
                  <a:gd name="connsiteY0" fmla="*/ 9255 h 250113"/>
                  <a:gd name="connsiteX1" fmla="*/ 410051 w 530488"/>
                  <a:gd name="connsiteY1" fmla="*/ 72692 h 250113"/>
                  <a:gd name="connsiteX2" fmla="*/ 493204 w 530488"/>
                  <a:gd name="connsiteY2" fmla="*/ 124413 h 250113"/>
                  <a:gd name="connsiteX3" fmla="*/ 530446 w 530488"/>
                  <a:gd name="connsiteY3" fmla="*/ 212329 h 250113"/>
                  <a:gd name="connsiteX4" fmla="*/ 495395 w 530488"/>
                  <a:gd name="connsiteY4" fmla="*/ 249476 h 250113"/>
                  <a:gd name="connsiteX5" fmla="*/ 477583 w 530488"/>
                  <a:gd name="connsiteY5" fmla="*/ 237284 h 250113"/>
                  <a:gd name="connsiteX6" fmla="*/ 0 w 530488"/>
                  <a:gd name="connsiteY6" fmla="*/ 9255 h 25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488" h="250113">
                    <a:moveTo>
                      <a:pt x="0" y="9255"/>
                    </a:moveTo>
                    <a:cubicBezTo>
                      <a:pt x="135255" y="-17034"/>
                      <a:pt x="280226" y="15351"/>
                      <a:pt x="410051" y="72692"/>
                    </a:cubicBezTo>
                    <a:cubicBezTo>
                      <a:pt x="440688" y="84722"/>
                      <a:pt x="468869" y="102250"/>
                      <a:pt x="493204" y="124413"/>
                    </a:cubicBezTo>
                    <a:cubicBezTo>
                      <a:pt x="517765" y="146941"/>
                      <a:pt x="531351" y="179013"/>
                      <a:pt x="530446" y="212329"/>
                    </a:cubicBezTo>
                    <a:cubicBezTo>
                      <a:pt x="529019" y="231379"/>
                      <a:pt x="514254" y="254238"/>
                      <a:pt x="495395" y="249476"/>
                    </a:cubicBezTo>
                    <a:cubicBezTo>
                      <a:pt x="488513" y="247002"/>
                      <a:pt x="482381" y="242804"/>
                      <a:pt x="477583" y="237284"/>
                    </a:cubicBezTo>
                    <a:cubicBezTo>
                      <a:pt x="348329" y="113459"/>
                      <a:pt x="193548" y="62500"/>
                      <a:pt x="0" y="9255"/>
                    </a:cubicBezTo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5" name="Forme libre : forme 356">
                <a:extLst>
                  <a:ext uri="{FF2B5EF4-FFF2-40B4-BE49-F238E27FC236}">
                    <a16:creationId xmlns:a16="http://schemas.microsoft.com/office/drawing/2014/main" id="{26F63126-1389-832A-B025-41554CD81555}"/>
                  </a:ext>
                </a:extLst>
              </p:cNvPr>
              <p:cNvSpPr/>
              <p:nvPr/>
            </p:nvSpPr>
            <p:spPr>
              <a:xfrm>
                <a:off x="10552638" y="4436309"/>
                <a:ext cx="68875" cy="40075"/>
              </a:xfrm>
              <a:custGeom>
                <a:avLst/>
                <a:gdLst>
                  <a:gd name="connsiteX0" fmla="*/ 68866 w 68875"/>
                  <a:gd name="connsiteY0" fmla="*/ 0 h 40075"/>
                  <a:gd name="connsiteX1" fmla="*/ 33814 w 68875"/>
                  <a:gd name="connsiteY1" fmla="*/ 19050 h 40075"/>
                  <a:gd name="connsiteX2" fmla="*/ 0 w 68875"/>
                  <a:gd name="connsiteY2" fmla="*/ 40005 h 40075"/>
                  <a:gd name="connsiteX3" fmla="*/ 68866 w 68875"/>
                  <a:gd name="connsiteY3" fmla="*/ 286 h 4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75" h="40075">
                    <a:moveTo>
                      <a:pt x="68866" y="0"/>
                    </a:moveTo>
                    <a:cubicBezTo>
                      <a:pt x="69342" y="1429"/>
                      <a:pt x="52674" y="7811"/>
                      <a:pt x="33814" y="19050"/>
                    </a:cubicBezTo>
                    <a:cubicBezTo>
                      <a:pt x="14954" y="30289"/>
                      <a:pt x="952" y="41053"/>
                      <a:pt x="0" y="40005"/>
                    </a:cubicBezTo>
                    <a:cubicBezTo>
                      <a:pt x="18188" y="19829"/>
                      <a:pt x="42294" y="5925"/>
                      <a:pt x="68866" y="286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6" name="Forme libre : forme 357">
                <a:extLst>
                  <a:ext uri="{FF2B5EF4-FFF2-40B4-BE49-F238E27FC236}">
                    <a16:creationId xmlns:a16="http://schemas.microsoft.com/office/drawing/2014/main" id="{15AF9954-99C4-A31B-DA67-3321B1AF64C8}"/>
                  </a:ext>
                </a:extLst>
              </p:cNvPr>
              <p:cNvSpPr/>
              <p:nvPr/>
            </p:nvSpPr>
            <p:spPr>
              <a:xfrm>
                <a:off x="10640174" y="4463170"/>
                <a:ext cx="87725" cy="46577"/>
              </a:xfrm>
              <a:custGeom>
                <a:avLst/>
                <a:gdLst>
                  <a:gd name="connsiteX0" fmla="*/ 87725 w 87725"/>
                  <a:gd name="connsiteY0" fmla="*/ 0 h 46577"/>
                  <a:gd name="connsiteX1" fmla="*/ 43815 w 87725"/>
                  <a:gd name="connsiteY1" fmla="*/ 23241 h 46577"/>
                  <a:gd name="connsiteX2" fmla="*/ 0 w 87725"/>
                  <a:gd name="connsiteY2" fmla="*/ 46577 h 46577"/>
                  <a:gd name="connsiteX3" fmla="*/ 87725 w 87725"/>
                  <a:gd name="connsiteY3" fmla="*/ 0 h 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25" h="46577">
                    <a:moveTo>
                      <a:pt x="87725" y="0"/>
                    </a:moveTo>
                    <a:cubicBezTo>
                      <a:pt x="73491" y="8486"/>
                      <a:pt x="58836" y="16243"/>
                      <a:pt x="43815" y="23241"/>
                    </a:cubicBezTo>
                    <a:cubicBezTo>
                      <a:pt x="29637" y="31796"/>
                      <a:pt x="15011" y="39586"/>
                      <a:pt x="0" y="46577"/>
                    </a:cubicBezTo>
                    <a:cubicBezTo>
                      <a:pt x="25814" y="25313"/>
                      <a:pt x="55650" y="9472"/>
                      <a:pt x="8772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7" name="Forme libre : forme 358">
                <a:extLst>
                  <a:ext uri="{FF2B5EF4-FFF2-40B4-BE49-F238E27FC236}">
                    <a16:creationId xmlns:a16="http://schemas.microsoft.com/office/drawing/2014/main" id="{FFA91747-357F-01D1-6886-89D4B2975423}"/>
                  </a:ext>
                </a:extLst>
              </p:cNvPr>
              <p:cNvSpPr/>
              <p:nvPr/>
            </p:nvSpPr>
            <p:spPr>
              <a:xfrm>
                <a:off x="10756187" y="4503651"/>
                <a:ext cx="70294" cy="62769"/>
              </a:xfrm>
              <a:custGeom>
                <a:avLst/>
                <a:gdLst>
                  <a:gd name="connsiteX0" fmla="*/ 70295 w 70294"/>
                  <a:gd name="connsiteY0" fmla="*/ 0 h 62769"/>
                  <a:gd name="connsiteX1" fmla="*/ 0 w 70294"/>
                  <a:gd name="connsiteY1" fmla="*/ 62770 h 62769"/>
                  <a:gd name="connsiteX2" fmla="*/ 34766 w 70294"/>
                  <a:gd name="connsiteY2" fmla="*/ 30861 h 62769"/>
                  <a:gd name="connsiteX3" fmla="*/ 70295 w 70294"/>
                  <a:gd name="connsiteY3" fmla="*/ 0 h 6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294" h="62769">
                    <a:moveTo>
                      <a:pt x="70295" y="0"/>
                    </a:moveTo>
                    <a:cubicBezTo>
                      <a:pt x="50860" y="25010"/>
                      <a:pt x="27041" y="46279"/>
                      <a:pt x="0" y="62770"/>
                    </a:cubicBezTo>
                    <a:cubicBezTo>
                      <a:pt x="10875" y="51381"/>
                      <a:pt x="22489" y="40722"/>
                      <a:pt x="34766" y="30861"/>
                    </a:cubicBezTo>
                    <a:cubicBezTo>
                      <a:pt x="45879" y="19763"/>
                      <a:pt x="57751" y="9451"/>
                      <a:pt x="70295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8" name="Forme libre : forme 359">
                <a:extLst>
                  <a:ext uri="{FF2B5EF4-FFF2-40B4-BE49-F238E27FC236}">
                    <a16:creationId xmlns:a16="http://schemas.microsoft.com/office/drawing/2014/main" id="{1F9749D8-4FBE-EF19-F780-021DB0E918ED}"/>
                  </a:ext>
                </a:extLst>
              </p:cNvPr>
              <p:cNvSpPr/>
              <p:nvPr/>
            </p:nvSpPr>
            <p:spPr>
              <a:xfrm>
                <a:off x="10852486" y="4554800"/>
                <a:ext cx="48673" cy="81343"/>
              </a:xfrm>
              <a:custGeom>
                <a:avLst/>
                <a:gdLst>
                  <a:gd name="connsiteX0" fmla="*/ 48673 w 48673"/>
                  <a:gd name="connsiteY0" fmla="*/ 0 h 81343"/>
                  <a:gd name="connsiteX1" fmla="*/ 33718 w 48673"/>
                  <a:gd name="connsiteY1" fmla="*/ 46292 h 81343"/>
                  <a:gd name="connsiteX2" fmla="*/ 0 w 48673"/>
                  <a:gd name="connsiteY2" fmla="*/ 81344 h 81343"/>
                  <a:gd name="connsiteX3" fmla="*/ 29433 w 48673"/>
                  <a:gd name="connsiteY3" fmla="*/ 43720 h 81343"/>
                  <a:gd name="connsiteX4" fmla="*/ 48673 w 48673"/>
                  <a:gd name="connsiteY4" fmla="*/ 0 h 81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73" h="81343">
                    <a:moveTo>
                      <a:pt x="48673" y="0"/>
                    </a:moveTo>
                    <a:cubicBezTo>
                      <a:pt x="48121" y="16527"/>
                      <a:pt x="42939" y="32566"/>
                      <a:pt x="33718" y="46292"/>
                    </a:cubicBezTo>
                    <a:cubicBezTo>
                      <a:pt x="25900" y="60843"/>
                      <a:pt x="14237" y="72967"/>
                      <a:pt x="0" y="81344"/>
                    </a:cubicBezTo>
                    <a:cubicBezTo>
                      <a:pt x="10704" y="69527"/>
                      <a:pt x="20540" y="56954"/>
                      <a:pt x="29433" y="43720"/>
                    </a:cubicBezTo>
                    <a:cubicBezTo>
                      <a:pt x="36934" y="29650"/>
                      <a:pt x="43366" y="15035"/>
                      <a:pt x="4867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9" name="Forme libre : forme 360">
                <a:extLst>
                  <a:ext uri="{FF2B5EF4-FFF2-40B4-BE49-F238E27FC236}">
                    <a16:creationId xmlns:a16="http://schemas.microsoft.com/office/drawing/2014/main" id="{347AC1D1-7444-7E69-9C00-99A1F3AD3152}"/>
                  </a:ext>
                </a:extLst>
              </p:cNvPr>
              <p:cNvSpPr/>
              <p:nvPr/>
            </p:nvSpPr>
            <p:spPr>
              <a:xfrm>
                <a:off x="10409859" y="4436285"/>
                <a:ext cx="518064" cy="218813"/>
              </a:xfrm>
              <a:custGeom>
                <a:avLst/>
                <a:gdLst>
                  <a:gd name="connsiteX0" fmla="*/ 518065 w 518064"/>
                  <a:gd name="connsiteY0" fmla="*/ 218813 h 218813"/>
                  <a:gd name="connsiteX1" fmla="*/ 506825 w 518064"/>
                  <a:gd name="connsiteY1" fmla="*/ 199097 h 218813"/>
                  <a:gd name="connsiteX2" fmla="*/ 463201 w 518064"/>
                  <a:gd name="connsiteY2" fmla="*/ 155758 h 218813"/>
                  <a:gd name="connsiteX3" fmla="*/ 281559 w 518064"/>
                  <a:gd name="connsiteY3" fmla="*/ 62508 h 218813"/>
                  <a:gd name="connsiteX4" fmla="*/ 174593 w 518064"/>
                  <a:gd name="connsiteY4" fmla="*/ 27075 h 218813"/>
                  <a:gd name="connsiteX5" fmla="*/ 84582 w 518064"/>
                  <a:gd name="connsiteY5" fmla="*/ 8025 h 218813"/>
                  <a:gd name="connsiteX6" fmla="*/ 22860 w 518064"/>
                  <a:gd name="connsiteY6" fmla="*/ 1644 h 218813"/>
                  <a:gd name="connsiteX7" fmla="*/ 5905 w 518064"/>
                  <a:gd name="connsiteY7" fmla="*/ 786 h 218813"/>
                  <a:gd name="connsiteX8" fmla="*/ 0 w 518064"/>
                  <a:gd name="connsiteY8" fmla="*/ 119 h 218813"/>
                  <a:gd name="connsiteX9" fmla="*/ 5905 w 518064"/>
                  <a:gd name="connsiteY9" fmla="*/ 119 h 218813"/>
                  <a:gd name="connsiteX10" fmla="*/ 22860 w 518064"/>
                  <a:gd name="connsiteY10" fmla="*/ 119 h 218813"/>
                  <a:gd name="connsiteX11" fmla="*/ 85058 w 518064"/>
                  <a:gd name="connsiteY11" fmla="*/ 4977 h 218813"/>
                  <a:gd name="connsiteX12" fmla="*/ 175736 w 518064"/>
                  <a:gd name="connsiteY12" fmla="*/ 22980 h 218813"/>
                  <a:gd name="connsiteX13" fmla="*/ 283369 w 518064"/>
                  <a:gd name="connsiteY13" fmla="*/ 58317 h 218813"/>
                  <a:gd name="connsiteX14" fmla="*/ 465296 w 518064"/>
                  <a:gd name="connsiteY14" fmla="*/ 153567 h 218813"/>
                  <a:gd name="connsiteX15" fmla="*/ 508445 w 518064"/>
                  <a:gd name="connsiteY15" fmla="*/ 198621 h 218813"/>
                  <a:gd name="connsiteX16" fmla="*/ 516160 w 518064"/>
                  <a:gd name="connsiteY16" fmla="*/ 213765 h 218813"/>
                  <a:gd name="connsiteX17" fmla="*/ 518065 w 518064"/>
                  <a:gd name="connsiteY17" fmla="*/ 218814 h 21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8064" h="218813">
                    <a:moveTo>
                      <a:pt x="518065" y="218813"/>
                    </a:moveTo>
                    <a:cubicBezTo>
                      <a:pt x="517588" y="218813"/>
                      <a:pt x="514731" y="211289"/>
                      <a:pt x="506825" y="199097"/>
                    </a:cubicBezTo>
                    <a:cubicBezTo>
                      <a:pt x="495082" y="182083"/>
                      <a:pt x="480292" y="167389"/>
                      <a:pt x="463201" y="155758"/>
                    </a:cubicBezTo>
                    <a:cubicBezTo>
                      <a:pt x="406640" y="117456"/>
                      <a:pt x="345649" y="86145"/>
                      <a:pt x="281559" y="62508"/>
                    </a:cubicBezTo>
                    <a:cubicBezTo>
                      <a:pt x="246546" y="48839"/>
                      <a:pt x="210842" y="37012"/>
                      <a:pt x="174593" y="27075"/>
                    </a:cubicBezTo>
                    <a:cubicBezTo>
                      <a:pt x="144984" y="18987"/>
                      <a:pt x="114930" y="12626"/>
                      <a:pt x="84582" y="8025"/>
                    </a:cubicBezTo>
                    <a:cubicBezTo>
                      <a:pt x="58674" y="4215"/>
                      <a:pt x="36957" y="2596"/>
                      <a:pt x="22860" y="1644"/>
                    </a:cubicBezTo>
                    <a:lnTo>
                      <a:pt x="5905" y="786"/>
                    </a:lnTo>
                    <a:cubicBezTo>
                      <a:pt x="3918" y="779"/>
                      <a:pt x="1938" y="556"/>
                      <a:pt x="0" y="119"/>
                    </a:cubicBezTo>
                    <a:cubicBezTo>
                      <a:pt x="1965" y="-40"/>
                      <a:pt x="3940" y="-40"/>
                      <a:pt x="5905" y="119"/>
                    </a:cubicBezTo>
                    <a:cubicBezTo>
                      <a:pt x="9810" y="119"/>
                      <a:pt x="15430" y="119"/>
                      <a:pt x="22860" y="119"/>
                    </a:cubicBezTo>
                    <a:cubicBezTo>
                      <a:pt x="43666" y="593"/>
                      <a:pt x="64430" y="2215"/>
                      <a:pt x="85058" y="4977"/>
                    </a:cubicBezTo>
                    <a:cubicBezTo>
                      <a:pt x="115630" y="9079"/>
                      <a:pt x="145916" y="15092"/>
                      <a:pt x="175736" y="22980"/>
                    </a:cubicBezTo>
                    <a:cubicBezTo>
                      <a:pt x="212252" y="32718"/>
                      <a:pt x="248187" y="44516"/>
                      <a:pt x="283369" y="58317"/>
                    </a:cubicBezTo>
                    <a:cubicBezTo>
                      <a:pt x="347894" y="82023"/>
                      <a:pt x="409053" y="114043"/>
                      <a:pt x="465296" y="153567"/>
                    </a:cubicBezTo>
                    <a:cubicBezTo>
                      <a:pt x="482486" y="165620"/>
                      <a:pt x="497145" y="180927"/>
                      <a:pt x="508445" y="198621"/>
                    </a:cubicBezTo>
                    <a:cubicBezTo>
                      <a:pt x="511332" y="203502"/>
                      <a:pt x="513909" y="208560"/>
                      <a:pt x="516160" y="213765"/>
                    </a:cubicBezTo>
                    <a:cubicBezTo>
                      <a:pt x="516996" y="215365"/>
                      <a:pt x="517636" y="217060"/>
                      <a:pt x="518065" y="21881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0" name="Forme libre : forme 361">
                <a:extLst>
                  <a:ext uri="{FF2B5EF4-FFF2-40B4-BE49-F238E27FC236}">
                    <a16:creationId xmlns:a16="http://schemas.microsoft.com/office/drawing/2014/main" id="{AB4F7809-D147-96FD-8650-CF9B3EAD502A}"/>
                  </a:ext>
                </a:extLst>
              </p:cNvPr>
              <p:cNvSpPr/>
              <p:nvPr/>
            </p:nvSpPr>
            <p:spPr>
              <a:xfrm>
                <a:off x="9750252" y="3827324"/>
                <a:ext cx="795718" cy="434119"/>
              </a:xfrm>
              <a:custGeom>
                <a:avLst/>
                <a:gdLst>
                  <a:gd name="connsiteX0" fmla="*/ 34385 w 795718"/>
                  <a:gd name="connsiteY0" fmla="*/ 121687 h 434119"/>
                  <a:gd name="connsiteX1" fmla="*/ 490252 w 795718"/>
                  <a:gd name="connsiteY1" fmla="*/ 225414 h 434119"/>
                  <a:gd name="connsiteX2" fmla="*/ 608933 w 795718"/>
                  <a:gd name="connsiteY2" fmla="*/ 14149 h 434119"/>
                  <a:gd name="connsiteX3" fmla="*/ 734949 w 795718"/>
                  <a:gd name="connsiteY3" fmla="*/ 12721 h 434119"/>
                  <a:gd name="connsiteX4" fmla="*/ 795718 w 795718"/>
                  <a:gd name="connsiteY4" fmla="*/ 112162 h 434119"/>
                  <a:gd name="connsiteX5" fmla="*/ 665416 w 795718"/>
                  <a:gd name="connsiteY5" fmla="*/ 319997 h 434119"/>
                  <a:gd name="connsiteX6" fmla="*/ 472059 w 795718"/>
                  <a:gd name="connsiteY6" fmla="*/ 426677 h 434119"/>
                  <a:gd name="connsiteX7" fmla="*/ 0 w 795718"/>
                  <a:gd name="connsiteY7" fmla="*/ 254560 h 43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718" h="434119">
                    <a:moveTo>
                      <a:pt x="34385" y="121687"/>
                    </a:moveTo>
                    <a:lnTo>
                      <a:pt x="490252" y="225414"/>
                    </a:lnTo>
                    <a:lnTo>
                      <a:pt x="608933" y="14149"/>
                    </a:lnTo>
                    <a:cubicBezTo>
                      <a:pt x="608933" y="14149"/>
                      <a:pt x="685133" y="-16712"/>
                      <a:pt x="734949" y="12721"/>
                    </a:cubicBezTo>
                    <a:cubicBezTo>
                      <a:pt x="784765" y="42153"/>
                      <a:pt x="795718" y="112162"/>
                      <a:pt x="795718" y="112162"/>
                    </a:cubicBezTo>
                    <a:lnTo>
                      <a:pt x="665416" y="319997"/>
                    </a:lnTo>
                    <a:cubicBezTo>
                      <a:pt x="626078" y="382767"/>
                      <a:pt x="560641" y="458300"/>
                      <a:pt x="472059" y="426677"/>
                    </a:cubicBezTo>
                    <a:lnTo>
                      <a:pt x="0" y="254560"/>
                    </a:lnTo>
                    <a:close/>
                  </a:path>
                </a:pathLst>
              </a:custGeom>
              <a:solidFill>
                <a:srgbClr val="B788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1" name="Forme libre : forme 362">
                <a:extLst>
                  <a:ext uri="{FF2B5EF4-FFF2-40B4-BE49-F238E27FC236}">
                    <a16:creationId xmlns:a16="http://schemas.microsoft.com/office/drawing/2014/main" id="{C84EE351-7BA2-D3A6-324A-5791BA800298}"/>
                  </a:ext>
                </a:extLst>
              </p:cNvPr>
              <p:cNvSpPr/>
              <p:nvPr/>
            </p:nvSpPr>
            <p:spPr>
              <a:xfrm>
                <a:off x="10322991" y="3623894"/>
                <a:ext cx="325912" cy="372336"/>
              </a:xfrm>
              <a:custGeom>
                <a:avLst/>
                <a:gdLst>
                  <a:gd name="connsiteX0" fmla="*/ 322421 w 325912"/>
                  <a:gd name="connsiteY0" fmla="*/ 154905 h 372336"/>
                  <a:gd name="connsiteX1" fmla="*/ 166688 w 325912"/>
                  <a:gd name="connsiteY1" fmla="*/ 6982 h 372336"/>
                  <a:gd name="connsiteX2" fmla="*/ 79057 w 325912"/>
                  <a:gd name="connsiteY2" fmla="*/ 92707 h 372336"/>
                  <a:gd name="connsiteX3" fmla="*/ 0 w 325912"/>
                  <a:gd name="connsiteY3" fmla="*/ 250631 h 372336"/>
                  <a:gd name="connsiteX4" fmla="*/ 170497 w 325912"/>
                  <a:gd name="connsiteY4" fmla="*/ 364931 h 372336"/>
                  <a:gd name="connsiteX5" fmla="*/ 230533 w 325912"/>
                  <a:gd name="connsiteY5" fmla="*/ 353282 h 372336"/>
                  <a:gd name="connsiteX6" fmla="*/ 232124 w 325912"/>
                  <a:gd name="connsiteY6" fmla="*/ 350739 h 372336"/>
                  <a:gd name="connsiteX7" fmla="*/ 322421 w 325912"/>
                  <a:gd name="connsiteY7" fmla="*/ 154905 h 37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912" h="372336">
                    <a:moveTo>
                      <a:pt x="322421" y="154905"/>
                    </a:moveTo>
                    <a:cubicBezTo>
                      <a:pt x="345471" y="68037"/>
                      <a:pt x="249936" y="-26737"/>
                      <a:pt x="166688" y="6982"/>
                    </a:cubicBezTo>
                    <a:cubicBezTo>
                      <a:pt x="134112" y="20222"/>
                      <a:pt x="93154" y="68228"/>
                      <a:pt x="79057" y="92707"/>
                    </a:cubicBezTo>
                    <a:cubicBezTo>
                      <a:pt x="44196" y="154524"/>
                      <a:pt x="0" y="250631"/>
                      <a:pt x="0" y="250631"/>
                    </a:cubicBezTo>
                    <a:lnTo>
                      <a:pt x="170497" y="364931"/>
                    </a:lnTo>
                    <a:cubicBezTo>
                      <a:pt x="190292" y="378293"/>
                      <a:pt x="217172" y="373077"/>
                      <a:pt x="230533" y="353282"/>
                    </a:cubicBezTo>
                    <a:cubicBezTo>
                      <a:pt x="231093" y="352453"/>
                      <a:pt x="231623" y="351605"/>
                      <a:pt x="232124" y="350739"/>
                    </a:cubicBezTo>
                    <a:cubicBezTo>
                      <a:pt x="260318" y="302257"/>
                      <a:pt x="305467" y="218818"/>
                      <a:pt x="322421" y="15490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2" name="Forme libre : forme 363">
                <a:extLst>
                  <a:ext uri="{FF2B5EF4-FFF2-40B4-BE49-F238E27FC236}">
                    <a16:creationId xmlns:a16="http://schemas.microsoft.com/office/drawing/2014/main" id="{814F04EB-4BCC-02A2-FD76-BC62EF82A568}"/>
                  </a:ext>
                </a:extLst>
              </p:cNvPr>
              <p:cNvSpPr/>
              <p:nvPr/>
            </p:nvSpPr>
            <p:spPr>
              <a:xfrm>
                <a:off x="10319561" y="3777274"/>
                <a:ext cx="308482" cy="234601"/>
              </a:xfrm>
              <a:custGeom>
                <a:avLst/>
                <a:gdLst>
                  <a:gd name="connsiteX0" fmla="*/ 308325 w 308482"/>
                  <a:gd name="connsiteY0" fmla="*/ 1 h 234601"/>
                  <a:gd name="connsiteX1" fmla="*/ 308325 w 308482"/>
                  <a:gd name="connsiteY1" fmla="*/ 5145 h 234601"/>
                  <a:gd name="connsiteX2" fmla="*/ 305848 w 308482"/>
                  <a:gd name="connsiteY2" fmla="*/ 19813 h 234601"/>
                  <a:gd name="connsiteX3" fmla="*/ 290608 w 308482"/>
                  <a:gd name="connsiteY3" fmla="*/ 72201 h 234601"/>
                  <a:gd name="connsiteX4" fmla="*/ 259366 w 308482"/>
                  <a:gd name="connsiteY4" fmla="*/ 146781 h 234601"/>
                  <a:gd name="connsiteX5" fmla="*/ 241078 w 308482"/>
                  <a:gd name="connsiteY5" fmla="*/ 190596 h 234601"/>
                  <a:gd name="connsiteX6" fmla="*/ 232886 w 308482"/>
                  <a:gd name="connsiteY6" fmla="*/ 214409 h 234601"/>
                  <a:gd name="connsiteX7" fmla="*/ 227171 w 308482"/>
                  <a:gd name="connsiteY7" fmla="*/ 226601 h 234601"/>
                  <a:gd name="connsiteX8" fmla="*/ 214979 w 308482"/>
                  <a:gd name="connsiteY8" fmla="*/ 234602 h 234601"/>
                  <a:gd name="connsiteX9" fmla="*/ 201454 w 308482"/>
                  <a:gd name="connsiteY9" fmla="*/ 230411 h 234601"/>
                  <a:gd name="connsiteX10" fmla="*/ 190214 w 308482"/>
                  <a:gd name="connsiteY10" fmla="*/ 223553 h 234601"/>
                  <a:gd name="connsiteX11" fmla="*/ 169354 w 308482"/>
                  <a:gd name="connsiteY11" fmla="*/ 209551 h 234601"/>
                  <a:gd name="connsiteX12" fmla="*/ 129349 w 308482"/>
                  <a:gd name="connsiteY12" fmla="*/ 183453 h 234601"/>
                  <a:gd name="connsiteX13" fmla="*/ 61531 w 308482"/>
                  <a:gd name="connsiteY13" fmla="*/ 139352 h 234601"/>
                  <a:gd name="connsiteX14" fmla="*/ 16193 w 308482"/>
                  <a:gd name="connsiteY14" fmla="*/ 109157 h 234601"/>
                  <a:gd name="connsiteX15" fmla="*/ 4001 w 308482"/>
                  <a:gd name="connsiteY15" fmla="*/ 100680 h 234601"/>
                  <a:gd name="connsiteX16" fmla="*/ 0 w 308482"/>
                  <a:gd name="connsiteY16" fmla="*/ 97537 h 234601"/>
                  <a:gd name="connsiteX17" fmla="*/ 4572 w 308482"/>
                  <a:gd name="connsiteY17" fmla="*/ 99918 h 234601"/>
                  <a:gd name="connsiteX18" fmla="*/ 17145 w 308482"/>
                  <a:gd name="connsiteY18" fmla="*/ 107634 h 234601"/>
                  <a:gd name="connsiteX19" fmla="*/ 63246 w 308482"/>
                  <a:gd name="connsiteY19" fmla="*/ 136209 h 234601"/>
                  <a:gd name="connsiteX20" fmla="*/ 131254 w 308482"/>
                  <a:gd name="connsiteY20" fmla="*/ 179738 h 234601"/>
                  <a:gd name="connsiteX21" fmla="*/ 171355 w 308482"/>
                  <a:gd name="connsiteY21" fmla="*/ 205551 h 234601"/>
                  <a:gd name="connsiteX22" fmla="*/ 192405 w 308482"/>
                  <a:gd name="connsiteY22" fmla="*/ 219552 h 234601"/>
                  <a:gd name="connsiteX23" fmla="*/ 203263 w 308482"/>
                  <a:gd name="connsiteY23" fmla="*/ 226124 h 234601"/>
                  <a:gd name="connsiteX24" fmla="*/ 214217 w 308482"/>
                  <a:gd name="connsiteY24" fmla="*/ 229839 h 234601"/>
                  <a:gd name="connsiteX25" fmla="*/ 228219 w 308482"/>
                  <a:gd name="connsiteY25" fmla="*/ 212694 h 234601"/>
                  <a:gd name="connsiteX26" fmla="*/ 236506 w 308482"/>
                  <a:gd name="connsiteY26" fmla="*/ 188787 h 234601"/>
                  <a:gd name="connsiteX27" fmla="*/ 255556 w 308482"/>
                  <a:gd name="connsiteY27" fmla="*/ 144781 h 234601"/>
                  <a:gd name="connsiteX28" fmla="*/ 287560 w 308482"/>
                  <a:gd name="connsiteY28" fmla="*/ 70867 h 234601"/>
                  <a:gd name="connsiteX29" fmla="*/ 304133 w 308482"/>
                  <a:gd name="connsiteY29" fmla="*/ 19241 h 234601"/>
                  <a:gd name="connsiteX30" fmla="*/ 308325 w 308482"/>
                  <a:gd name="connsiteY30" fmla="*/ 1 h 23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08482" h="234601">
                    <a:moveTo>
                      <a:pt x="308325" y="1"/>
                    </a:moveTo>
                    <a:cubicBezTo>
                      <a:pt x="308536" y="1709"/>
                      <a:pt x="308536" y="3437"/>
                      <a:pt x="308325" y="5145"/>
                    </a:cubicBezTo>
                    <a:cubicBezTo>
                      <a:pt x="308325" y="8478"/>
                      <a:pt x="307182" y="13527"/>
                      <a:pt x="305848" y="19813"/>
                    </a:cubicBezTo>
                    <a:cubicBezTo>
                      <a:pt x="302149" y="37648"/>
                      <a:pt x="297053" y="55164"/>
                      <a:pt x="290608" y="72201"/>
                    </a:cubicBezTo>
                    <a:cubicBezTo>
                      <a:pt x="282798" y="93918"/>
                      <a:pt x="271558" y="118968"/>
                      <a:pt x="259366" y="146781"/>
                    </a:cubicBezTo>
                    <a:cubicBezTo>
                      <a:pt x="253365" y="160688"/>
                      <a:pt x="246983" y="175356"/>
                      <a:pt x="241078" y="190596"/>
                    </a:cubicBezTo>
                    <a:cubicBezTo>
                      <a:pt x="237935" y="198312"/>
                      <a:pt x="235649" y="206122"/>
                      <a:pt x="232886" y="214409"/>
                    </a:cubicBezTo>
                    <a:cubicBezTo>
                      <a:pt x="231534" y="218710"/>
                      <a:pt x="229612" y="222810"/>
                      <a:pt x="227171" y="226601"/>
                    </a:cubicBezTo>
                    <a:cubicBezTo>
                      <a:pt x="224541" y="230988"/>
                      <a:pt x="220051" y="233935"/>
                      <a:pt x="214979" y="234602"/>
                    </a:cubicBezTo>
                    <a:cubicBezTo>
                      <a:pt x="210163" y="234524"/>
                      <a:pt x="205470" y="233070"/>
                      <a:pt x="201454" y="230411"/>
                    </a:cubicBezTo>
                    <a:cubicBezTo>
                      <a:pt x="197549" y="228220"/>
                      <a:pt x="193834" y="225934"/>
                      <a:pt x="190214" y="223553"/>
                    </a:cubicBezTo>
                    <a:cubicBezTo>
                      <a:pt x="182975" y="218886"/>
                      <a:pt x="176308" y="214028"/>
                      <a:pt x="169354" y="209551"/>
                    </a:cubicBezTo>
                    <a:lnTo>
                      <a:pt x="129349" y="183453"/>
                    </a:lnTo>
                    <a:lnTo>
                      <a:pt x="61531" y="139352"/>
                    </a:lnTo>
                    <a:lnTo>
                      <a:pt x="16193" y="109157"/>
                    </a:lnTo>
                    <a:lnTo>
                      <a:pt x="4001" y="100680"/>
                    </a:lnTo>
                    <a:cubicBezTo>
                      <a:pt x="2533" y="99816"/>
                      <a:pt x="1187" y="98759"/>
                      <a:pt x="0" y="97537"/>
                    </a:cubicBezTo>
                    <a:cubicBezTo>
                      <a:pt x="1619" y="98133"/>
                      <a:pt x="3155" y="98934"/>
                      <a:pt x="4572" y="99918"/>
                    </a:cubicBezTo>
                    <a:lnTo>
                      <a:pt x="17145" y="107634"/>
                    </a:lnTo>
                    <a:lnTo>
                      <a:pt x="63246" y="136209"/>
                    </a:lnTo>
                    <a:lnTo>
                      <a:pt x="131254" y="179738"/>
                    </a:lnTo>
                    <a:lnTo>
                      <a:pt x="171355" y="205551"/>
                    </a:lnTo>
                    <a:cubicBezTo>
                      <a:pt x="178403" y="209932"/>
                      <a:pt x="185261" y="215076"/>
                      <a:pt x="192405" y="219552"/>
                    </a:cubicBezTo>
                    <a:cubicBezTo>
                      <a:pt x="195929" y="221838"/>
                      <a:pt x="199549" y="224124"/>
                      <a:pt x="203263" y="226124"/>
                    </a:cubicBezTo>
                    <a:cubicBezTo>
                      <a:pt x="206520" y="228313"/>
                      <a:pt x="210301" y="229595"/>
                      <a:pt x="214217" y="229839"/>
                    </a:cubicBezTo>
                    <a:cubicBezTo>
                      <a:pt x="221551" y="229172"/>
                      <a:pt x="225552" y="220314"/>
                      <a:pt x="228219" y="212694"/>
                    </a:cubicBezTo>
                    <a:cubicBezTo>
                      <a:pt x="230886" y="205074"/>
                      <a:pt x="233267" y="196406"/>
                      <a:pt x="236506" y="188787"/>
                    </a:cubicBezTo>
                    <a:cubicBezTo>
                      <a:pt x="242506" y="173356"/>
                      <a:pt x="248983" y="158687"/>
                      <a:pt x="255556" y="144781"/>
                    </a:cubicBezTo>
                    <a:cubicBezTo>
                      <a:pt x="268033" y="117063"/>
                      <a:pt x="279463" y="92298"/>
                      <a:pt x="287560" y="70867"/>
                    </a:cubicBezTo>
                    <a:cubicBezTo>
                      <a:pt x="294172" y="54027"/>
                      <a:pt x="299708" y="36784"/>
                      <a:pt x="304133" y="19241"/>
                    </a:cubicBezTo>
                    <a:cubicBezTo>
                      <a:pt x="306800" y="6954"/>
                      <a:pt x="307943" y="-94"/>
                      <a:pt x="30832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3" name="Forme libre : forme 364">
                <a:extLst>
                  <a:ext uri="{FF2B5EF4-FFF2-40B4-BE49-F238E27FC236}">
                    <a16:creationId xmlns:a16="http://schemas.microsoft.com/office/drawing/2014/main" id="{5F1E8CE2-2E78-7EF3-B2D3-585340E92D88}"/>
                  </a:ext>
                </a:extLst>
              </p:cNvPr>
              <p:cNvSpPr/>
              <p:nvPr/>
            </p:nvSpPr>
            <p:spPr>
              <a:xfrm>
                <a:off x="10239552" y="4049976"/>
                <a:ext cx="39984" cy="103250"/>
              </a:xfrm>
              <a:custGeom>
                <a:avLst/>
                <a:gdLst>
                  <a:gd name="connsiteX0" fmla="*/ 38671 w 39984"/>
                  <a:gd name="connsiteY0" fmla="*/ 103251 h 103250"/>
                  <a:gd name="connsiteX1" fmla="*/ 0 w 39984"/>
                  <a:gd name="connsiteY1" fmla="*/ 0 h 103250"/>
                  <a:gd name="connsiteX2" fmla="*/ 11621 w 39984"/>
                  <a:gd name="connsiteY2" fmla="*/ 12002 h 103250"/>
                  <a:gd name="connsiteX3" fmla="*/ 39529 w 39984"/>
                  <a:gd name="connsiteY3" fmla="*/ 86392 h 103250"/>
                  <a:gd name="connsiteX4" fmla="*/ 38671 w 39984"/>
                  <a:gd name="connsiteY4" fmla="*/ 103251 h 1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84" h="103250">
                    <a:moveTo>
                      <a:pt x="38671" y="103251"/>
                    </a:moveTo>
                    <a:cubicBezTo>
                      <a:pt x="35973" y="65833"/>
                      <a:pt x="22546" y="29985"/>
                      <a:pt x="0" y="0"/>
                    </a:cubicBezTo>
                    <a:cubicBezTo>
                      <a:pt x="476" y="0"/>
                      <a:pt x="5239" y="3810"/>
                      <a:pt x="11621" y="12002"/>
                    </a:cubicBezTo>
                    <a:cubicBezTo>
                      <a:pt x="28019" y="33524"/>
                      <a:pt x="37724" y="59394"/>
                      <a:pt x="39529" y="86392"/>
                    </a:cubicBezTo>
                    <a:cubicBezTo>
                      <a:pt x="40351" y="92014"/>
                      <a:pt x="40059" y="97742"/>
                      <a:pt x="38671" y="103251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4" name="Forme libre : forme 365">
                <a:extLst>
                  <a:ext uri="{FF2B5EF4-FFF2-40B4-BE49-F238E27FC236}">
                    <a16:creationId xmlns:a16="http://schemas.microsoft.com/office/drawing/2014/main" id="{AC49179A-D640-7502-9BA0-BDF90A36A7D0}"/>
                  </a:ext>
                </a:extLst>
              </p:cNvPr>
              <p:cNvSpPr/>
              <p:nvPr/>
            </p:nvSpPr>
            <p:spPr>
              <a:xfrm>
                <a:off x="9771969" y="4089790"/>
                <a:ext cx="351091" cy="127920"/>
              </a:xfrm>
              <a:custGeom>
                <a:avLst/>
                <a:gdLst>
                  <a:gd name="connsiteX0" fmla="*/ 351092 w 351091"/>
                  <a:gd name="connsiteY0" fmla="*/ 127921 h 127920"/>
                  <a:gd name="connsiteX1" fmla="*/ 336995 w 351091"/>
                  <a:gd name="connsiteY1" fmla="*/ 123825 h 127920"/>
                  <a:gd name="connsiteX2" fmla="*/ 298895 w 351091"/>
                  <a:gd name="connsiteY2" fmla="*/ 110871 h 127920"/>
                  <a:gd name="connsiteX3" fmla="*/ 174593 w 351091"/>
                  <a:gd name="connsiteY3" fmla="*/ 66294 h 127920"/>
                  <a:gd name="connsiteX4" fmla="*/ 50768 w 351091"/>
                  <a:gd name="connsiteY4" fmla="*/ 20384 h 127920"/>
                  <a:gd name="connsiteX5" fmla="*/ 13526 w 351091"/>
                  <a:gd name="connsiteY5" fmla="*/ 5905 h 127920"/>
                  <a:gd name="connsiteX6" fmla="*/ 0 w 351091"/>
                  <a:gd name="connsiteY6" fmla="*/ 0 h 127920"/>
                  <a:gd name="connsiteX7" fmla="*/ 14192 w 351091"/>
                  <a:gd name="connsiteY7" fmla="*/ 4096 h 127920"/>
                  <a:gd name="connsiteX8" fmla="*/ 52292 w 351091"/>
                  <a:gd name="connsiteY8" fmla="*/ 17145 h 127920"/>
                  <a:gd name="connsiteX9" fmla="*/ 176594 w 351091"/>
                  <a:gd name="connsiteY9" fmla="*/ 61627 h 127920"/>
                  <a:gd name="connsiteX10" fmla="*/ 300419 w 351091"/>
                  <a:gd name="connsiteY10" fmla="*/ 107537 h 127920"/>
                  <a:gd name="connsiteX11" fmla="*/ 337661 w 351091"/>
                  <a:gd name="connsiteY11" fmla="*/ 122015 h 127920"/>
                  <a:gd name="connsiteX12" fmla="*/ 351092 w 351091"/>
                  <a:gd name="connsiteY12" fmla="*/ 127921 h 12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1091" h="127920">
                    <a:moveTo>
                      <a:pt x="351092" y="127921"/>
                    </a:moveTo>
                    <a:cubicBezTo>
                      <a:pt x="346272" y="127012"/>
                      <a:pt x="341551" y="125641"/>
                      <a:pt x="336995" y="123825"/>
                    </a:cubicBezTo>
                    <a:lnTo>
                      <a:pt x="298895" y="110871"/>
                    </a:lnTo>
                    <a:cubicBezTo>
                      <a:pt x="266986" y="99727"/>
                      <a:pt x="222695" y="84011"/>
                      <a:pt x="174593" y="66294"/>
                    </a:cubicBezTo>
                    <a:cubicBezTo>
                      <a:pt x="126492" y="48578"/>
                      <a:pt x="82391" y="32385"/>
                      <a:pt x="50768" y="20384"/>
                    </a:cubicBezTo>
                    <a:lnTo>
                      <a:pt x="13526" y="5905"/>
                    </a:lnTo>
                    <a:cubicBezTo>
                      <a:pt x="8825" y="4411"/>
                      <a:pt x="4292" y="2432"/>
                      <a:pt x="0" y="0"/>
                    </a:cubicBezTo>
                    <a:cubicBezTo>
                      <a:pt x="4840" y="954"/>
                      <a:pt x="9588" y="2325"/>
                      <a:pt x="14192" y="4096"/>
                    </a:cubicBezTo>
                    <a:lnTo>
                      <a:pt x="52292" y="17145"/>
                    </a:lnTo>
                    <a:cubicBezTo>
                      <a:pt x="84201" y="28289"/>
                      <a:pt x="128492" y="44005"/>
                      <a:pt x="176594" y="61627"/>
                    </a:cubicBezTo>
                    <a:cubicBezTo>
                      <a:pt x="224695" y="79248"/>
                      <a:pt x="268796" y="95536"/>
                      <a:pt x="300419" y="107537"/>
                    </a:cubicBezTo>
                    <a:lnTo>
                      <a:pt x="337661" y="122015"/>
                    </a:lnTo>
                    <a:cubicBezTo>
                      <a:pt x="342290" y="123618"/>
                      <a:pt x="346781" y="125593"/>
                      <a:pt x="351092" y="127921"/>
                    </a:cubicBezTo>
                    <a:close/>
                  </a:path>
                </a:pathLst>
              </a:custGeom>
              <a:solidFill>
                <a:srgbClr val="9950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7" name="Graphique 4">
              <a:extLst>
                <a:ext uri="{FF2B5EF4-FFF2-40B4-BE49-F238E27FC236}">
                  <a16:creationId xmlns:a16="http://schemas.microsoft.com/office/drawing/2014/main" id="{20B31BFA-C0AE-67C6-6AE3-F519C25BDFF6}"/>
                </a:ext>
              </a:extLst>
            </p:cNvPr>
            <p:cNvGrpSpPr/>
            <p:nvPr/>
          </p:nvGrpSpPr>
          <p:grpSpPr>
            <a:xfrm>
              <a:off x="7441437" y="1832681"/>
              <a:ext cx="1586820" cy="3320004"/>
              <a:chOff x="7441437" y="1832681"/>
              <a:chExt cx="1586820" cy="3320004"/>
            </a:xfrm>
          </p:grpSpPr>
          <p:sp>
            <p:nvSpPr>
              <p:cNvPr id="208" name="Forme libre : forme 367">
                <a:extLst>
                  <a:ext uri="{FF2B5EF4-FFF2-40B4-BE49-F238E27FC236}">
                    <a16:creationId xmlns:a16="http://schemas.microsoft.com/office/drawing/2014/main" id="{FED995B2-BBB4-BEA6-BD4A-18D0E106ABB7}"/>
                  </a:ext>
                </a:extLst>
              </p:cNvPr>
              <p:cNvSpPr/>
              <p:nvPr/>
            </p:nvSpPr>
            <p:spPr>
              <a:xfrm>
                <a:off x="7738001" y="4773114"/>
                <a:ext cx="315912" cy="371093"/>
              </a:xfrm>
              <a:custGeom>
                <a:avLst/>
                <a:gdLst>
                  <a:gd name="connsiteX0" fmla="*/ 250127 w 315912"/>
                  <a:gd name="connsiteY0" fmla="*/ 58959 h 371093"/>
                  <a:gd name="connsiteX1" fmla="*/ 184023 w 315912"/>
                  <a:gd name="connsiteY1" fmla="*/ 219265 h 371093"/>
                  <a:gd name="connsiteX2" fmla="*/ 315468 w 315912"/>
                  <a:gd name="connsiteY2" fmla="*/ 371094 h 371093"/>
                  <a:gd name="connsiteX3" fmla="*/ 0 w 315912"/>
                  <a:gd name="connsiteY3" fmla="*/ 254127 h 371093"/>
                  <a:gd name="connsiteX4" fmla="*/ 92774 w 315912"/>
                  <a:gd name="connsiteY4" fmla="*/ 0 h 37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912" h="371093">
                    <a:moveTo>
                      <a:pt x="250127" y="58959"/>
                    </a:moveTo>
                    <a:lnTo>
                      <a:pt x="184023" y="219265"/>
                    </a:lnTo>
                    <a:cubicBezTo>
                      <a:pt x="184023" y="219265"/>
                      <a:pt x="324803" y="340328"/>
                      <a:pt x="315468" y="371094"/>
                    </a:cubicBezTo>
                    <a:lnTo>
                      <a:pt x="0" y="254127"/>
                    </a:lnTo>
                    <a:lnTo>
                      <a:pt x="92774" y="0"/>
                    </a:ln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9" name="Forme libre : forme 368">
                <a:extLst>
                  <a:ext uri="{FF2B5EF4-FFF2-40B4-BE49-F238E27FC236}">
                    <a16:creationId xmlns:a16="http://schemas.microsoft.com/office/drawing/2014/main" id="{5BB0C10D-A520-DE85-2235-B548156BEFB7}"/>
                  </a:ext>
                </a:extLst>
              </p:cNvPr>
              <p:cNvSpPr/>
              <p:nvPr/>
            </p:nvSpPr>
            <p:spPr>
              <a:xfrm>
                <a:off x="7738001" y="4773114"/>
                <a:ext cx="315912" cy="371093"/>
              </a:xfrm>
              <a:custGeom>
                <a:avLst/>
                <a:gdLst>
                  <a:gd name="connsiteX0" fmla="*/ 250127 w 315912"/>
                  <a:gd name="connsiteY0" fmla="*/ 58959 h 371093"/>
                  <a:gd name="connsiteX1" fmla="*/ 184023 w 315912"/>
                  <a:gd name="connsiteY1" fmla="*/ 219265 h 371093"/>
                  <a:gd name="connsiteX2" fmla="*/ 315468 w 315912"/>
                  <a:gd name="connsiteY2" fmla="*/ 371094 h 371093"/>
                  <a:gd name="connsiteX3" fmla="*/ 0 w 315912"/>
                  <a:gd name="connsiteY3" fmla="*/ 254127 h 371093"/>
                  <a:gd name="connsiteX4" fmla="*/ 92774 w 315912"/>
                  <a:gd name="connsiteY4" fmla="*/ 0 h 37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912" h="371093">
                    <a:moveTo>
                      <a:pt x="250127" y="58959"/>
                    </a:moveTo>
                    <a:lnTo>
                      <a:pt x="184023" y="219265"/>
                    </a:lnTo>
                    <a:cubicBezTo>
                      <a:pt x="184023" y="219265"/>
                      <a:pt x="324803" y="340328"/>
                      <a:pt x="315468" y="371094"/>
                    </a:cubicBezTo>
                    <a:lnTo>
                      <a:pt x="0" y="254127"/>
                    </a:lnTo>
                    <a:lnTo>
                      <a:pt x="927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0" name="Forme libre : forme 369">
                <a:extLst>
                  <a:ext uri="{FF2B5EF4-FFF2-40B4-BE49-F238E27FC236}">
                    <a16:creationId xmlns:a16="http://schemas.microsoft.com/office/drawing/2014/main" id="{634E33E9-3065-A0C5-62A1-D15A05E58FBB}"/>
                  </a:ext>
                </a:extLst>
              </p:cNvPr>
              <p:cNvSpPr/>
              <p:nvPr/>
            </p:nvSpPr>
            <p:spPr>
              <a:xfrm>
                <a:off x="7815097" y="4942389"/>
                <a:ext cx="26345" cy="25917"/>
              </a:xfrm>
              <a:custGeom>
                <a:avLst/>
                <a:gdLst>
                  <a:gd name="connsiteX0" fmla="*/ 14439 w 26345"/>
                  <a:gd name="connsiteY0" fmla="*/ 79 h 25917"/>
                  <a:gd name="connsiteX1" fmla="*/ 57 w 26345"/>
                  <a:gd name="connsiteY1" fmla="*/ 11509 h 25917"/>
                  <a:gd name="connsiteX2" fmla="*/ 11201 w 26345"/>
                  <a:gd name="connsiteY2" fmla="*/ 25892 h 25917"/>
                  <a:gd name="connsiteX3" fmla="*/ 26346 w 26345"/>
                  <a:gd name="connsiteY3" fmla="*/ 13700 h 25917"/>
                  <a:gd name="connsiteX4" fmla="*/ 13106 w 26345"/>
                  <a:gd name="connsiteY4" fmla="*/ 79 h 25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45" h="25917">
                    <a:moveTo>
                      <a:pt x="14439" y="79"/>
                    </a:moveTo>
                    <a:cubicBezTo>
                      <a:pt x="7439" y="-314"/>
                      <a:pt x="1254" y="4601"/>
                      <a:pt x="57" y="11509"/>
                    </a:cubicBezTo>
                    <a:cubicBezTo>
                      <a:pt x="-584" y="18487"/>
                      <a:pt x="4284" y="24771"/>
                      <a:pt x="11201" y="25892"/>
                    </a:cubicBezTo>
                    <a:cubicBezTo>
                      <a:pt x="18633" y="26327"/>
                      <a:pt x="25183" y="21054"/>
                      <a:pt x="26346" y="13700"/>
                    </a:cubicBezTo>
                    <a:cubicBezTo>
                      <a:pt x="26346" y="6937"/>
                      <a:pt x="19773" y="-873"/>
                      <a:pt x="13106" y="7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1" name="Forme libre : forme 370">
                <a:extLst>
                  <a:ext uri="{FF2B5EF4-FFF2-40B4-BE49-F238E27FC236}">
                    <a16:creationId xmlns:a16="http://schemas.microsoft.com/office/drawing/2014/main" id="{F123521D-2841-BA25-CC41-1A9E1C05C427}"/>
                  </a:ext>
                </a:extLst>
              </p:cNvPr>
              <p:cNvSpPr/>
              <p:nvPr/>
            </p:nvSpPr>
            <p:spPr>
              <a:xfrm>
                <a:off x="7738001" y="5001999"/>
                <a:ext cx="316808" cy="142208"/>
              </a:xfrm>
              <a:custGeom>
                <a:avLst/>
                <a:gdLst>
                  <a:gd name="connsiteX0" fmla="*/ 0 w 316808"/>
                  <a:gd name="connsiteY0" fmla="*/ 25241 h 142208"/>
                  <a:gd name="connsiteX1" fmla="*/ 10287 w 316808"/>
                  <a:gd name="connsiteY1" fmla="*/ 0 h 142208"/>
                  <a:gd name="connsiteX2" fmla="*/ 308896 w 316808"/>
                  <a:gd name="connsiteY2" fmla="*/ 121634 h 142208"/>
                  <a:gd name="connsiteX3" fmla="*/ 315468 w 316808"/>
                  <a:gd name="connsiteY3" fmla="*/ 142208 h 14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6808" h="142208">
                    <a:moveTo>
                      <a:pt x="0" y="25241"/>
                    </a:moveTo>
                    <a:lnTo>
                      <a:pt x="10287" y="0"/>
                    </a:lnTo>
                    <a:lnTo>
                      <a:pt x="308896" y="121634"/>
                    </a:lnTo>
                    <a:cubicBezTo>
                      <a:pt x="308896" y="121634"/>
                      <a:pt x="320707" y="132969"/>
                      <a:pt x="315468" y="14220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2" name="Forme libre : forme 371">
                <a:extLst>
                  <a:ext uri="{FF2B5EF4-FFF2-40B4-BE49-F238E27FC236}">
                    <a16:creationId xmlns:a16="http://schemas.microsoft.com/office/drawing/2014/main" id="{99D61DFD-D55C-D25D-9016-C10D915388BF}"/>
                  </a:ext>
                </a:extLst>
              </p:cNvPr>
              <p:cNvSpPr/>
              <p:nvPr/>
            </p:nvSpPr>
            <p:spPr>
              <a:xfrm>
                <a:off x="7892539" y="4988315"/>
                <a:ext cx="35257" cy="12306"/>
              </a:xfrm>
              <a:custGeom>
                <a:avLst/>
                <a:gdLst>
                  <a:gd name="connsiteX0" fmla="*/ 35199 w 35257"/>
                  <a:gd name="connsiteY0" fmla="*/ 4635 h 12306"/>
                  <a:gd name="connsiteX1" fmla="*/ 17197 w 35257"/>
                  <a:gd name="connsiteY1" fmla="*/ 6159 h 12306"/>
                  <a:gd name="connsiteX2" fmla="*/ 147 w 35257"/>
                  <a:gd name="connsiteY2" fmla="*/ 12160 h 12306"/>
                  <a:gd name="connsiteX3" fmla="*/ 15959 w 35257"/>
                  <a:gd name="connsiteY3" fmla="*/ 540 h 12306"/>
                  <a:gd name="connsiteX4" fmla="*/ 35199 w 35257"/>
                  <a:gd name="connsiteY4" fmla="*/ 4635 h 1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57" h="12306">
                    <a:moveTo>
                      <a:pt x="35199" y="4635"/>
                    </a:moveTo>
                    <a:cubicBezTo>
                      <a:pt x="34533" y="6159"/>
                      <a:pt x="26627" y="3968"/>
                      <a:pt x="17197" y="6159"/>
                    </a:cubicBezTo>
                    <a:cubicBezTo>
                      <a:pt x="7767" y="8350"/>
                      <a:pt x="1290" y="13208"/>
                      <a:pt x="147" y="12160"/>
                    </a:cubicBezTo>
                    <a:cubicBezTo>
                      <a:pt x="-996" y="11112"/>
                      <a:pt x="4529" y="2635"/>
                      <a:pt x="15959" y="540"/>
                    </a:cubicBezTo>
                    <a:cubicBezTo>
                      <a:pt x="27389" y="-1556"/>
                      <a:pt x="36057" y="3016"/>
                      <a:pt x="35199" y="46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3" name="Forme libre : forme 372">
                <a:extLst>
                  <a:ext uri="{FF2B5EF4-FFF2-40B4-BE49-F238E27FC236}">
                    <a16:creationId xmlns:a16="http://schemas.microsoft.com/office/drawing/2014/main" id="{4C43D25B-C15E-AEB1-F7CC-3A4CAAABBE85}"/>
                  </a:ext>
                </a:extLst>
              </p:cNvPr>
              <p:cNvSpPr/>
              <p:nvPr/>
            </p:nvSpPr>
            <p:spPr>
              <a:xfrm>
                <a:off x="7926544" y="5016591"/>
                <a:ext cx="29215" cy="18698"/>
              </a:xfrm>
              <a:custGeom>
                <a:avLst/>
                <a:gdLst>
                  <a:gd name="connsiteX0" fmla="*/ 29198 w 29215"/>
                  <a:gd name="connsiteY0" fmla="*/ 2077 h 18698"/>
                  <a:gd name="connsiteX1" fmla="*/ 13672 w 29215"/>
                  <a:gd name="connsiteY1" fmla="*/ 8363 h 18698"/>
                  <a:gd name="connsiteX2" fmla="*/ 432 w 29215"/>
                  <a:gd name="connsiteY2" fmla="*/ 18650 h 18698"/>
                  <a:gd name="connsiteX3" fmla="*/ 10815 w 29215"/>
                  <a:gd name="connsiteY3" fmla="*/ 3410 h 18698"/>
                  <a:gd name="connsiteX4" fmla="*/ 29198 w 29215"/>
                  <a:gd name="connsiteY4" fmla="*/ 2077 h 1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15" h="18698">
                    <a:moveTo>
                      <a:pt x="29198" y="2077"/>
                    </a:moveTo>
                    <a:cubicBezTo>
                      <a:pt x="29198" y="3696"/>
                      <a:pt x="21387" y="3791"/>
                      <a:pt x="13672" y="8363"/>
                    </a:cubicBezTo>
                    <a:cubicBezTo>
                      <a:pt x="5957" y="12935"/>
                      <a:pt x="1956" y="19317"/>
                      <a:pt x="432" y="18650"/>
                    </a:cubicBezTo>
                    <a:cubicBezTo>
                      <a:pt x="-1092" y="17983"/>
                      <a:pt x="1194" y="9125"/>
                      <a:pt x="10815" y="3410"/>
                    </a:cubicBezTo>
                    <a:cubicBezTo>
                      <a:pt x="20435" y="-2305"/>
                      <a:pt x="29674" y="553"/>
                      <a:pt x="29198" y="20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4" name="Forme libre : forme 373">
                <a:extLst>
                  <a:ext uri="{FF2B5EF4-FFF2-40B4-BE49-F238E27FC236}">
                    <a16:creationId xmlns:a16="http://schemas.microsoft.com/office/drawing/2014/main" id="{6B4EA078-AC3C-A247-885D-4C32DC204EBC}"/>
                  </a:ext>
                </a:extLst>
              </p:cNvPr>
              <p:cNvSpPr/>
              <p:nvPr/>
            </p:nvSpPr>
            <p:spPr>
              <a:xfrm>
                <a:off x="7959167" y="5042758"/>
                <a:ext cx="22678" cy="22504"/>
              </a:xfrm>
              <a:custGeom>
                <a:avLst/>
                <a:gdLst>
                  <a:gd name="connsiteX0" fmla="*/ 671 w 22678"/>
                  <a:gd name="connsiteY0" fmla="*/ 22487 h 22504"/>
                  <a:gd name="connsiteX1" fmla="*/ 6958 w 22678"/>
                  <a:gd name="connsiteY1" fmla="*/ 6771 h 22504"/>
                  <a:gd name="connsiteX2" fmla="*/ 22674 w 22678"/>
                  <a:gd name="connsiteY2" fmla="*/ 675 h 22504"/>
                  <a:gd name="connsiteX3" fmla="*/ 10958 w 22678"/>
                  <a:gd name="connsiteY3" fmla="*/ 10867 h 22504"/>
                  <a:gd name="connsiteX4" fmla="*/ 671 w 22678"/>
                  <a:gd name="connsiteY4" fmla="*/ 22487 h 2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78" h="22504">
                    <a:moveTo>
                      <a:pt x="671" y="22487"/>
                    </a:moveTo>
                    <a:cubicBezTo>
                      <a:pt x="-853" y="22487"/>
                      <a:pt x="-186" y="13724"/>
                      <a:pt x="6958" y="6771"/>
                    </a:cubicBezTo>
                    <a:cubicBezTo>
                      <a:pt x="14101" y="-182"/>
                      <a:pt x="22484" y="-849"/>
                      <a:pt x="22674" y="675"/>
                    </a:cubicBezTo>
                    <a:cubicBezTo>
                      <a:pt x="22864" y="2199"/>
                      <a:pt x="16673" y="5057"/>
                      <a:pt x="10958" y="10867"/>
                    </a:cubicBezTo>
                    <a:cubicBezTo>
                      <a:pt x="5243" y="16677"/>
                      <a:pt x="2290" y="22868"/>
                      <a:pt x="671" y="224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5" name="Forme libre : forme 374">
                <a:extLst>
                  <a:ext uri="{FF2B5EF4-FFF2-40B4-BE49-F238E27FC236}">
                    <a16:creationId xmlns:a16="http://schemas.microsoft.com/office/drawing/2014/main" id="{A34E81B7-194A-F60C-EE48-2F634D121415}"/>
                  </a:ext>
                </a:extLst>
              </p:cNvPr>
              <p:cNvSpPr/>
              <p:nvPr/>
            </p:nvSpPr>
            <p:spPr>
              <a:xfrm>
                <a:off x="7905348" y="4941704"/>
                <a:ext cx="33515" cy="13320"/>
              </a:xfrm>
              <a:custGeom>
                <a:avLst/>
                <a:gdLst>
                  <a:gd name="connsiteX0" fmla="*/ 33345 w 33515"/>
                  <a:gd name="connsiteY0" fmla="*/ 13146 h 13320"/>
                  <a:gd name="connsiteX1" fmla="*/ 17057 w 33515"/>
                  <a:gd name="connsiteY1" fmla="*/ 6860 h 13320"/>
                  <a:gd name="connsiteX2" fmla="*/ 7 w 33515"/>
                  <a:gd name="connsiteY2" fmla="*/ 2860 h 13320"/>
                  <a:gd name="connsiteX3" fmla="*/ 19057 w 33515"/>
                  <a:gd name="connsiteY3" fmla="*/ 1431 h 13320"/>
                  <a:gd name="connsiteX4" fmla="*/ 33345 w 33515"/>
                  <a:gd name="connsiteY4" fmla="*/ 13146 h 1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5" h="13320">
                    <a:moveTo>
                      <a:pt x="33345" y="13146"/>
                    </a:moveTo>
                    <a:cubicBezTo>
                      <a:pt x="32201" y="14289"/>
                      <a:pt x="25915" y="9527"/>
                      <a:pt x="17057" y="6860"/>
                    </a:cubicBezTo>
                    <a:cubicBezTo>
                      <a:pt x="8199" y="4193"/>
                      <a:pt x="293" y="4479"/>
                      <a:pt x="7" y="2860"/>
                    </a:cubicBezTo>
                    <a:cubicBezTo>
                      <a:pt x="-279" y="1240"/>
                      <a:pt x="8199" y="-1808"/>
                      <a:pt x="19057" y="1431"/>
                    </a:cubicBezTo>
                    <a:cubicBezTo>
                      <a:pt x="29916" y="4669"/>
                      <a:pt x="34487" y="11813"/>
                      <a:pt x="33345" y="1314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6" name="Forme libre : forme 375">
                <a:extLst>
                  <a:ext uri="{FF2B5EF4-FFF2-40B4-BE49-F238E27FC236}">
                    <a16:creationId xmlns:a16="http://schemas.microsoft.com/office/drawing/2014/main" id="{8FA1DC1E-2BBF-0F60-0775-1C19336A56A3}"/>
                  </a:ext>
                </a:extLst>
              </p:cNvPr>
              <p:cNvSpPr/>
              <p:nvPr/>
            </p:nvSpPr>
            <p:spPr>
              <a:xfrm>
                <a:off x="7651037" y="4859601"/>
                <a:ext cx="358330" cy="285940"/>
              </a:xfrm>
              <a:custGeom>
                <a:avLst/>
                <a:gdLst>
                  <a:gd name="connsiteX0" fmla="*/ 177165 w 358330"/>
                  <a:gd name="connsiteY0" fmla="*/ 0 h 285940"/>
                  <a:gd name="connsiteX1" fmla="*/ 171926 w 358330"/>
                  <a:gd name="connsiteY1" fmla="*/ 182785 h 285940"/>
                  <a:gd name="connsiteX2" fmla="*/ 358330 w 358330"/>
                  <a:gd name="connsiteY2" fmla="*/ 283273 h 285940"/>
                  <a:gd name="connsiteX3" fmla="*/ 3620 w 358330"/>
                  <a:gd name="connsiteY3" fmla="*/ 285940 h 285940"/>
                  <a:gd name="connsiteX4" fmla="*/ 0 w 358330"/>
                  <a:gd name="connsiteY4" fmla="*/ 857 h 28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330" h="285940">
                    <a:moveTo>
                      <a:pt x="177165" y="0"/>
                    </a:moveTo>
                    <a:lnTo>
                      <a:pt x="171926" y="182785"/>
                    </a:lnTo>
                    <a:cubicBezTo>
                      <a:pt x="171926" y="182785"/>
                      <a:pt x="355949" y="249460"/>
                      <a:pt x="358330" y="283273"/>
                    </a:cubicBezTo>
                    <a:lnTo>
                      <a:pt x="3620" y="285940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7" name="Forme libre : forme 376">
                <a:extLst>
                  <a:ext uri="{FF2B5EF4-FFF2-40B4-BE49-F238E27FC236}">
                    <a16:creationId xmlns:a16="http://schemas.microsoft.com/office/drawing/2014/main" id="{02FAC83E-2530-A33D-D4B5-20D30227313C}"/>
                  </a:ext>
                </a:extLst>
              </p:cNvPr>
              <p:cNvSpPr/>
              <p:nvPr/>
            </p:nvSpPr>
            <p:spPr>
              <a:xfrm>
                <a:off x="7703422" y="5027194"/>
                <a:ext cx="27354" cy="27225"/>
              </a:xfrm>
              <a:custGeom>
                <a:avLst/>
                <a:gdLst>
                  <a:gd name="connsiteX0" fmla="*/ 9814 w 27354"/>
                  <a:gd name="connsiteY0" fmla="*/ 333 h 27225"/>
                  <a:gd name="connsiteX1" fmla="*/ 289 w 27354"/>
                  <a:gd name="connsiteY1" fmla="*/ 16906 h 27225"/>
                  <a:gd name="connsiteX2" fmla="*/ 16672 w 27354"/>
                  <a:gd name="connsiteY2" fmla="*/ 26907 h 27225"/>
                  <a:gd name="connsiteX3" fmla="*/ 27054 w 27354"/>
                  <a:gd name="connsiteY3" fmla="*/ 9286 h 27225"/>
                  <a:gd name="connsiteX4" fmla="*/ 8861 w 27354"/>
                  <a:gd name="connsiteY4" fmla="*/ 809 h 2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4" h="27225">
                    <a:moveTo>
                      <a:pt x="9814" y="333"/>
                    </a:moveTo>
                    <a:cubicBezTo>
                      <a:pt x="2925" y="2678"/>
                      <a:pt x="-1153" y="9773"/>
                      <a:pt x="289" y="16906"/>
                    </a:cubicBezTo>
                    <a:cubicBezTo>
                      <a:pt x="2205" y="24078"/>
                      <a:pt x="9417" y="28481"/>
                      <a:pt x="16672" y="26907"/>
                    </a:cubicBezTo>
                    <a:cubicBezTo>
                      <a:pt x="24116" y="24536"/>
                      <a:pt x="28587" y="16947"/>
                      <a:pt x="27054" y="9286"/>
                    </a:cubicBezTo>
                    <a:cubicBezTo>
                      <a:pt x="24289" y="1997"/>
                      <a:pt x="16221" y="-1763"/>
                      <a:pt x="8861" y="809"/>
                    </a:cubicBezTo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8" name="Forme libre : forme 377">
                <a:extLst>
                  <a:ext uri="{FF2B5EF4-FFF2-40B4-BE49-F238E27FC236}">
                    <a16:creationId xmlns:a16="http://schemas.microsoft.com/office/drawing/2014/main" id="{D465C3F5-CC80-EC8D-775E-0874A0580C41}"/>
                  </a:ext>
                </a:extLst>
              </p:cNvPr>
              <p:cNvSpPr/>
              <p:nvPr/>
            </p:nvSpPr>
            <p:spPr>
              <a:xfrm>
                <a:off x="7654086" y="5125062"/>
                <a:ext cx="355398" cy="27622"/>
              </a:xfrm>
              <a:custGeom>
                <a:avLst/>
                <a:gdLst>
                  <a:gd name="connsiteX0" fmla="*/ 0 w 355398"/>
                  <a:gd name="connsiteY0" fmla="*/ 27622 h 27622"/>
                  <a:gd name="connsiteX1" fmla="*/ 0 w 355398"/>
                  <a:gd name="connsiteY1" fmla="*/ 0 h 27622"/>
                  <a:gd name="connsiteX2" fmla="*/ 341090 w 355398"/>
                  <a:gd name="connsiteY2" fmla="*/ 0 h 27622"/>
                  <a:gd name="connsiteX3" fmla="*/ 355282 w 355398"/>
                  <a:gd name="connsiteY3" fmla="*/ 1781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398" h="27622">
                    <a:moveTo>
                      <a:pt x="0" y="27622"/>
                    </a:moveTo>
                    <a:lnTo>
                      <a:pt x="0" y="0"/>
                    </a:lnTo>
                    <a:lnTo>
                      <a:pt x="341090" y="0"/>
                    </a:lnTo>
                    <a:cubicBezTo>
                      <a:pt x="341090" y="0"/>
                      <a:pt x="356902" y="6763"/>
                      <a:pt x="355282" y="178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9" name="Forme libre : forme 378">
                <a:extLst>
                  <a:ext uri="{FF2B5EF4-FFF2-40B4-BE49-F238E27FC236}">
                    <a16:creationId xmlns:a16="http://schemas.microsoft.com/office/drawing/2014/main" id="{A7F7D4D0-509E-0F50-2028-0DDE54707FBE}"/>
                  </a:ext>
                </a:extLst>
              </p:cNvPr>
              <p:cNvSpPr/>
              <p:nvPr/>
            </p:nvSpPr>
            <p:spPr>
              <a:xfrm>
                <a:off x="7796515" y="5038938"/>
                <a:ext cx="32265" cy="22158"/>
              </a:xfrm>
              <a:custGeom>
                <a:avLst/>
                <a:gdLst>
                  <a:gd name="connsiteX0" fmla="*/ 32259 w 32265"/>
                  <a:gd name="connsiteY0" fmla="*/ 1637 h 22158"/>
                  <a:gd name="connsiteX1" fmla="*/ 15019 w 32265"/>
                  <a:gd name="connsiteY1" fmla="*/ 9829 h 22158"/>
                  <a:gd name="connsiteX2" fmla="*/ 446 w 32265"/>
                  <a:gd name="connsiteY2" fmla="*/ 22116 h 22158"/>
                  <a:gd name="connsiteX3" fmla="*/ 11781 w 32265"/>
                  <a:gd name="connsiteY3" fmla="*/ 4780 h 22158"/>
                  <a:gd name="connsiteX4" fmla="*/ 32259 w 32265"/>
                  <a:gd name="connsiteY4" fmla="*/ 1637 h 2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65" h="22158">
                    <a:moveTo>
                      <a:pt x="32259" y="1637"/>
                    </a:moveTo>
                    <a:cubicBezTo>
                      <a:pt x="32259" y="3352"/>
                      <a:pt x="23496" y="4209"/>
                      <a:pt x="15019" y="9829"/>
                    </a:cubicBezTo>
                    <a:cubicBezTo>
                      <a:pt x="6542" y="15449"/>
                      <a:pt x="2065" y="22783"/>
                      <a:pt x="446" y="22116"/>
                    </a:cubicBezTo>
                    <a:cubicBezTo>
                      <a:pt x="-1173" y="21449"/>
                      <a:pt x="1398" y="11353"/>
                      <a:pt x="11781" y="4780"/>
                    </a:cubicBezTo>
                    <a:cubicBezTo>
                      <a:pt x="22163" y="-1792"/>
                      <a:pt x="32545" y="-268"/>
                      <a:pt x="32259" y="163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0" name="Forme libre : forme 379">
                <a:extLst>
                  <a:ext uri="{FF2B5EF4-FFF2-40B4-BE49-F238E27FC236}">
                    <a16:creationId xmlns:a16="http://schemas.microsoft.com/office/drawing/2014/main" id="{536C91B2-DE5D-9C99-07E2-35BBAF4B6A1B}"/>
                  </a:ext>
                </a:extLst>
              </p:cNvPr>
              <p:cNvSpPr/>
              <p:nvPr/>
            </p:nvSpPr>
            <p:spPr>
              <a:xfrm>
                <a:off x="7842196" y="5054570"/>
                <a:ext cx="23841" cy="27915"/>
              </a:xfrm>
              <a:custGeom>
                <a:avLst/>
                <a:gdLst>
                  <a:gd name="connsiteX0" fmla="*/ 23820 w 23841"/>
                  <a:gd name="connsiteY0" fmla="*/ 769 h 27915"/>
                  <a:gd name="connsiteX1" fmla="*/ 10961 w 23841"/>
                  <a:gd name="connsiteY1" fmla="*/ 12866 h 27915"/>
                  <a:gd name="connsiteX2" fmla="*/ 1436 w 23841"/>
                  <a:gd name="connsiteY2" fmla="*/ 27916 h 27915"/>
                  <a:gd name="connsiteX3" fmla="*/ 6009 w 23841"/>
                  <a:gd name="connsiteY3" fmla="*/ 8866 h 27915"/>
                  <a:gd name="connsiteX4" fmla="*/ 23820 w 23841"/>
                  <a:gd name="connsiteY4" fmla="*/ 769 h 2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41" h="27915">
                    <a:moveTo>
                      <a:pt x="23820" y="769"/>
                    </a:moveTo>
                    <a:cubicBezTo>
                      <a:pt x="24297" y="2484"/>
                      <a:pt x="16772" y="5437"/>
                      <a:pt x="10961" y="12866"/>
                    </a:cubicBezTo>
                    <a:cubicBezTo>
                      <a:pt x="5151" y="20296"/>
                      <a:pt x="3532" y="27916"/>
                      <a:pt x="1436" y="27916"/>
                    </a:cubicBezTo>
                    <a:cubicBezTo>
                      <a:pt x="-659" y="27916"/>
                      <a:pt x="-1421" y="18391"/>
                      <a:pt x="6009" y="8866"/>
                    </a:cubicBezTo>
                    <a:cubicBezTo>
                      <a:pt x="13438" y="-659"/>
                      <a:pt x="23820" y="-850"/>
                      <a:pt x="23820" y="76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1" name="Forme libre : forme 380">
                <a:extLst>
                  <a:ext uri="{FF2B5EF4-FFF2-40B4-BE49-F238E27FC236}">
                    <a16:creationId xmlns:a16="http://schemas.microsoft.com/office/drawing/2014/main" id="{DB100300-CA9A-555C-A25C-BE29BCCF8A75}"/>
                  </a:ext>
                </a:extLst>
              </p:cNvPr>
              <p:cNvSpPr/>
              <p:nvPr/>
            </p:nvSpPr>
            <p:spPr>
              <a:xfrm>
                <a:off x="7885307" y="5069717"/>
                <a:ext cx="15552" cy="30008"/>
              </a:xfrm>
              <a:custGeom>
                <a:avLst/>
                <a:gdLst>
                  <a:gd name="connsiteX0" fmla="*/ 2236 w 15552"/>
                  <a:gd name="connsiteY0" fmla="*/ 30009 h 30008"/>
                  <a:gd name="connsiteX1" fmla="*/ 2236 w 15552"/>
                  <a:gd name="connsiteY1" fmla="*/ 12197 h 30008"/>
                  <a:gd name="connsiteX2" fmla="*/ 15476 w 15552"/>
                  <a:gd name="connsiteY2" fmla="*/ 291 h 30008"/>
                  <a:gd name="connsiteX3" fmla="*/ 7760 w 15552"/>
                  <a:gd name="connsiteY3" fmla="*/ 14769 h 30008"/>
                  <a:gd name="connsiteX4" fmla="*/ 2236 w 15552"/>
                  <a:gd name="connsiteY4" fmla="*/ 30009 h 3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52" h="30008">
                    <a:moveTo>
                      <a:pt x="2236" y="30009"/>
                    </a:moveTo>
                    <a:cubicBezTo>
                      <a:pt x="617" y="30009"/>
                      <a:pt x="-1860" y="21722"/>
                      <a:pt x="2236" y="12197"/>
                    </a:cubicBezTo>
                    <a:cubicBezTo>
                      <a:pt x="6332" y="2672"/>
                      <a:pt x="14714" y="-1138"/>
                      <a:pt x="15476" y="291"/>
                    </a:cubicBezTo>
                    <a:cubicBezTo>
                      <a:pt x="16238" y="1720"/>
                      <a:pt x="11189" y="6863"/>
                      <a:pt x="7760" y="14769"/>
                    </a:cubicBezTo>
                    <a:cubicBezTo>
                      <a:pt x="4331" y="22675"/>
                      <a:pt x="3950" y="29819"/>
                      <a:pt x="2236" y="300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2" name="Forme libre : forme 381">
                <a:extLst>
                  <a:ext uri="{FF2B5EF4-FFF2-40B4-BE49-F238E27FC236}">
                    <a16:creationId xmlns:a16="http://schemas.microsoft.com/office/drawing/2014/main" id="{880C3FA2-1AAB-FD19-573A-11172D061580}"/>
                  </a:ext>
                </a:extLst>
              </p:cNvPr>
              <p:cNvSpPr/>
              <p:nvPr/>
            </p:nvSpPr>
            <p:spPr>
              <a:xfrm>
                <a:off x="7788700" y="4992417"/>
                <a:ext cx="36864" cy="8850"/>
              </a:xfrm>
              <a:custGeom>
                <a:avLst/>
                <a:gdLst>
                  <a:gd name="connsiteX0" fmla="*/ 36835 w 36864"/>
                  <a:gd name="connsiteY0" fmla="*/ 6058 h 8850"/>
                  <a:gd name="connsiteX1" fmla="*/ 18357 w 36864"/>
                  <a:gd name="connsiteY1" fmla="*/ 6058 h 8850"/>
                  <a:gd name="connsiteX2" fmla="*/ 69 w 36864"/>
                  <a:gd name="connsiteY2" fmla="*/ 8439 h 8850"/>
                  <a:gd name="connsiteX3" fmla="*/ 17976 w 36864"/>
                  <a:gd name="connsiteY3" fmla="*/ 57 h 8850"/>
                  <a:gd name="connsiteX4" fmla="*/ 36835 w 36864"/>
                  <a:gd name="connsiteY4" fmla="*/ 6058 h 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64" h="8850">
                    <a:moveTo>
                      <a:pt x="36835" y="6058"/>
                    </a:moveTo>
                    <a:cubicBezTo>
                      <a:pt x="36073" y="7677"/>
                      <a:pt x="28072" y="5296"/>
                      <a:pt x="18357" y="6058"/>
                    </a:cubicBezTo>
                    <a:cubicBezTo>
                      <a:pt x="8641" y="6820"/>
                      <a:pt x="926" y="9963"/>
                      <a:pt x="69" y="8439"/>
                    </a:cubicBezTo>
                    <a:cubicBezTo>
                      <a:pt x="-789" y="6915"/>
                      <a:pt x="6450" y="724"/>
                      <a:pt x="17976" y="57"/>
                    </a:cubicBezTo>
                    <a:cubicBezTo>
                      <a:pt x="29501" y="-609"/>
                      <a:pt x="37407" y="4725"/>
                      <a:pt x="36835" y="605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Forme libre : forme 382">
                <a:extLst>
                  <a:ext uri="{FF2B5EF4-FFF2-40B4-BE49-F238E27FC236}">
                    <a16:creationId xmlns:a16="http://schemas.microsoft.com/office/drawing/2014/main" id="{B352E5C1-28EE-CCAB-B916-F9DD4A8A681A}"/>
                  </a:ext>
                </a:extLst>
              </p:cNvPr>
              <p:cNvSpPr/>
              <p:nvPr/>
            </p:nvSpPr>
            <p:spPr>
              <a:xfrm>
                <a:off x="7682661" y="3356936"/>
                <a:ext cx="651617" cy="1577054"/>
              </a:xfrm>
              <a:custGeom>
                <a:avLst/>
                <a:gdLst>
                  <a:gd name="connsiteX0" fmla="*/ 506825 w 651617"/>
                  <a:gd name="connsiteY0" fmla="*/ 0 h 1577054"/>
                  <a:gd name="connsiteX1" fmla="*/ 646843 w 651617"/>
                  <a:gd name="connsiteY1" fmla="*/ 695325 h 1577054"/>
                  <a:gd name="connsiteX2" fmla="*/ 626459 w 651617"/>
                  <a:gd name="connsiteY2" fmla="*/ 942309 h 1577054"/>
                  <a:gd name="connsiteX3" fmla="*/ 617696 w 651617"/>
                  <a:gd name="connsiteY3" fmla="*/ 967835 h 1577054"/>
                  <a:gd name="connsiteX4" fmla="*/ 276225 w 651617"/>
                  <a:gd name="connsiteY4" fmla="*/ 1577054 h 1577054"/>
                  <a:gd name="connsiteX5" fmla="*/ 80010 w 651617"/>
                  <a:gd name="connsiteY5" fmla="*/ 1509046 h 1577054"/>
                  <a:gd name="connsiteX6" fmla="*/ 280892 w 651617"/>
                  <a:gd name="connsiteY6" fmla="*/ 931069 h 1577054"/>
                  <a:gd name="connsiteX7" fmla="*/ 321469 w 651617"/>
                  <a:gd name="connsiteY7" fmla="*/ 858965 h 1577054"/>
                  <a:gd name="connsiteX8" fmla="*/ 0 w 651617"/>
                  <a:gd name="connsiteY8" fmla="*/ 46292 h 157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617" h="1577054">
                    <a:moveTo>
                      <a:pt x="506825" y="0"/>
                    </a:moveTo>
                    <a:cubicBezTo>
                      <a:pt x="506825" y="0"/>
                      <a:pt x="622649" y="504825"/>
                      <a:pt x="646843" y="695325"/>
                    </a:cubicBezTo>
                    <a:cubicBezTo>
                      <a:pt x="663797" y="828675"/>
                      <a:pt x="630460" y="915734"/>
                      <a:pt x="626459" y="942309"/>
                    </a:cubicBezTo>
                    <a:cubicBezTo>
                      <a:pt x="625144" y="951287"/>
                      <a:pt x="622173" y="959943"/>
                      <a:pt x="617696" y="967835"/>
                    </a:cubicBezTo>
                    <a:lnTo>
                      <a:pt x="276225" y="1577054"/>
                    </a:lnTo>
                    <a:lnTo>
                      <a:pt x="80010" y="1509046"/>
                    </a:lnTo>
                    <a:cubicBezTo>
                      <a:pt x="80010" y="1509046"/>
                      <a:pt x="244792" y="1011174"/>
                      <a:pt x="280892" y="931069"/>
                    </a:cubicBezTo>
                    <a:lnTo>
                      <a:pt x="321469" y="858965"/>
                    </a:lnTo>
                    <a:lnTo>
                      <a:pt x="0" y="4629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4" name="Forme libre : forme 383">
                <a:extLst>
                  <a:ext uri="{FF2B5EF4-FFF2-40B4-BE49-F238E27FC236}">
                    <a16:creationId xmlns:a16="http://schemas.microsoft.com/office/drawing/2014/main" id="{B22A59CF-CF02-F920-C950-ECC6994B2A76}"/>
                  </a:ext>
                </a:extLst>
              </p:cNvPr>
              <p:cNvSpPr/>
              <p:nvPr/>
            </p:nvSpPr>
            <p:spPr>
              <a:xfrm>
                <a:off x="7441437" y="3147196"/>
                <a:ext cx="559611" cy="1852326"/>
              </a:xfrm>
              <a:custGeom>
                <a:avLst/>
                <a:gdLst>
                  <a:gd name="connsiteX0" fmla="*/ 559549 w 559611"/>
                  <a:gd name="connsiteY0" fmla="*/ 218694 h 1852326"/>
                  <a:gd name="connsiteX1" fmla="*/ 373716 w 559611"/>
                  <a:gd name="connsiteY1" fmla="*/ 1173956 h 1852326"/>
                  <a:gd name="connsiteX2" fmla="*/ 398100 w 559611"/>
                  <a:gd name="connsiteY2" fmla="*/ 1846898 h 1852326"/>
                  <a:gd name="connsiteX3" fmla="*/ 198075 w 559611"/>
                  <a:gd name="connsiteY3" fmla="*/ 1852327 h 1852326"/>
                  <a:gd name="connsiteX4" fmla="*/ 91967 w 559611"/>
                  <a:gd name="connsiteY4" fmla="*/ 1269397 h 1852326"/>
                  <a:gd name="connsiteX5" fmla="*/ 94634 w 559611"/>
                  <a:gd name="connsiteY5" fmla="*/ 881063 h 1852326"/>
                  <a:gd name="connsiteX6" fmla="*/ 13576 w 559611"/>
                  <a:gd name="connsiteY6" fmla="*/ 246412 h 1852326"/>
                  <a:gd name="connsiteX7" fmla="*/ 168453 w 559611"/>
                  <a:gd name="connsiteY7" fmla="*/ 0 h 185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9611" h="1852326">
                    <a:moveTo>
                      <a:pt x="559549" y="218694"/>
                    </a:moveTo>
                    <a:cubicBezTo>
                      <a:pt x="563550" y="234696"/>
                      <a:pt x="373716" y="1173956"/>
                      <a:pt x="373716" y="1173956"/>
                    </a:cubicBezTo>
                    <a:lnTo>
                      <a:pt x="398100" y="1846898"/>
                    </a:lnTo>
                    <a:lnTo>
                      <a:pt x="198075" y="1852327"/>
                    </a:lnTo>
                    <a:cubicBezTo>
                      <a:pt x="198075" y="1852327"/>
                      <a:pt x="95967" y="1485710"/>
                      <a:pt x="91967" y="1269397"/>
                    </a:cubicBezTo>
                    <a:cubicBezTo>
                      <a:pt x="87966" y="1053084"/>
                      <a:pt x="112350" y="1016127"/>
                      <a:pt x="94634" y="881063"/>
                    </a:cubicBezTo>
                    <a:cubicBezTo>
                      <a:pt x="75584" y="738188"/>
                      <a:pt x="-38716" y="445389"/>
                      <a:pt x="13576" y="246412"/>
                    </a:cubicBezTo>
                    <a:cubicBezTo>
                      <a:pt x="56915" y="80010"/>
                      <a:pt x="168453" y="0"/>
                      <a:pt x="1684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5" name="Forme libre : forme 384">
                <a:extLst>
                  <a:ext uri="{FF2B5EF4-FFF2-40B4-BE49-F238E27FC236}">
                    <a16:creationId xmlns:a16="http://schemas.microsoft.com/office/drawing/2014/main" id="{217BDC96-FDEF-D4EA-A5FD-F4CAB278C09A}"/>
                  </a:ext>
                </a:extLst>
              </p:cNvPr>
              <p:cNvSpPr/>
              <p:nvPr/>
            </p:nvSpPr>
            <p:spPr>
              <a:xfrm>
                <a:off x="7813058" y="3504765"/>
                <a:ext cx="164020" cy="1494948"/>
              </a:xfrm>
              <a:custGeom>
                <a:avLst/>
                <a:gdLst>
                  <a:gd name="connsiteX0" fmla="*/ 26670 w 164020"/>
                  <a:gd name="connsiteY0" fmla="*/ 1494949 h 1494948"/>
                  <a:gd name="connsiteX1" fmla="*/ 26670 w 164020"/>
                  <a:gd name="connsiteY1" fmla="*/ 1491520 h 1494948"/>
                  <a:gd name="connsiteX2" fmla="*/ 26670 w 164020"/>
                  <a:gd name="connsiteY2" fmla="*/ 1481423 h 1494948"/>
                  <a:gd name="connsiteX3" fmla="*/ 25813 w 164020"/>
                  <a:gd name="connsiteY3" fmla="*/ 1442371 h 1494948"/>
                  <a:gd name="connsiteX4" fmla="*/ 21526 w 164020"/>
                  <a:gd name="connsiteY4" fmla="*/ 1297781 h 1494948"/>
                  <a:gd name="connsiteX5" fmla="*/ 5429 w 164020"/>
                  <a:gd name="connsiteY5" fmla="*/ 813245 h 1494948"/>
                  <a:gd name="connsiteX6" fmla="*/ 5429 w 164020"/>
                  <a:gd name="connsiteY6" fmla="*/ 813816 h 1494948"/>
                  <a:gd name="connsiteX7" fmla="*/ 19812 w 164020"/>
                  <a:gd name="connsiteY7" fmla="*/ 741807 h 1494948"/>
                  <a:gd name="connsiteX8" fmla="*/ 122872 w 164020"/>
                  <a:gd name="connsiteY8" fmla="*/ 217456 h 1494948"/>
                  <a:gd name="connsiteX9" fmla="*/ 153448 w 164020"/>
                  <a:gd name="connsiteY9" fmla="*/ 58388 h 1494948"/>
                  <a:gd name="connsiteX10" fmla="*/ 161544 w 164020"/>
                  <a:gd name="connsiteY10" fmla="*/ 15145 h 1494948"/>
                  <a:gd name="connsiteX11" fmla="*/ 163449 w 164020"/>
                  <a:gd name="connsiteY11" fmla="*/ 3810 h 1494948"/>
                  <a:gd name="connsiteX12" fmla="*/ 164021 w 164020"/>
                  <a:gd name="connsiteY12" fmla="*/ 0 h 1494948"/>
                  <a:gd name="connsiteX13" fmla="*/ 162973 w 164020"/>
                  <a:gd name="connsiteY13" fmla="*/ 3715 h 1494948"/>
                  <a:gd name="connsiteX14" fmla="*/ 160496 w 164020"/>
                  <a:gd name="connsiteY14" fmla="*/ 14954 h 1494948"/>
                  <a:gd name="connsiteX15" fmla="*/ 151447 w 164020"/>
                  <a:gd name="connsiteY15" fmla="*/ 58007 h 1494948"/>
                  <a:gd name="connsiteX16" fmla="*/ 119158 w 164020"/>
                  <a:gd name="connsiteY16" fmla="*/ 216694 h 1494948"/>
                  <a:gd name="connsiteX17" fmla="*/ 14383 w 164020"/>
                  <a:gd name="connsiteY17" fmla="*/ 740569 h 1494948"/>
                  <a:gd name="connsiteX18" fmla="*/ 0 w 164020"/>
                  <a:gd name="connsiteY18" fmla="*/ 812578 h 1494948"/>
                  <a:gd name="connsiteX19" fmla="*/ 0 w 164020"/>
                  <a:gd name="connsiteY19" fmla="*/ 813245 h 1494948"/>
                  <a:gd name="connsiteX20" fmla="*/ 17907 w 164020"/>
                  <a:gd name="connsiteY20" fmla="*/ 1297686 h 1494948"/>
                  <a:gd name="connsiteX21" fmla="*/ 23717 w 164020"/>
                  <a:gd name="connsiteY21" fmla="*/ 1442180 h 1494948"/>
                  <a:gd name="connsiteX22" fmla="*/ 25622 w 164020"/>
                  <a:gd name="connsiteY22" fmla="*/ 1481233 h 1494948"/>
                  <a:gd name="connsiteX23" fmla="*/ 26194 w 164020"/>
                  <a:gd name="connsiteY23" fmla="*/ 1491329 h 1494948"/>
                  <a:gd name="connsiteX24" fmla="*/ 26670 w 164020"/>
                  <a:gd name="connsiteY24" fmla="*/ 1494949 h 149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4020" h="1494948">
                    <a:moveTo>
                      <a:pt x="26670" y="1494949"/>
                    </a:moveTo>
                    <a:cubicBezTo>
                      <a:pt x="26773" y="1493808"/>
                      <a:pt x="26773" y="1492660"/>
                      <a:pt x="26670" y="1491520"/>
                    </a:cubicBezTo>
                    <a:cubicBezTo>
                      <a:pt x="26670" y="1489043"/>
                      <a:pt x="26670" y="1485614"/>
                      <a:pt x="26670" y="1481423"/>
                    </a:cubicBezTo>
                    <a:cubicBezTo>
                      <a:pt x="26670" y="1471898"/>
                      <a:pt x="26194" y="1459039"/>
                      <a:pt x="25813" y="1442371"/>
                    </a:cubicBezTo>
                    <a:cubicBezTo>
                      <a:pt x="24765" y="1408081"/>
                      <a:pt x="23336" y="1358837"/>
                      <a:pt x="21526" y="1297781"/>
                    </a:cubicBezTo>
                    <a:cubicBezTo>
                      <a:pt x="17431" y="1175004"/>
                      <a:pt x="12001" y="1004697"/>
                      <a:pt x="5429" y="813245"/>
                    </a:cubicBezTo>
                    <a:lnTo>
                      <a:pt x="5429" y="813816"/>
                    </a:lnTo>
                    <a:cubicBezTo>
                      <a:pt x="10001" y="790861"/>
                      <a:pt x="14954" y="766191"/>
                      <a:pt x="19812" y="741807"/>
                    </a:cubicBezTo>
                    <a:cubicBezTo>
                      <a:pt x="60008" y="537115"/>
                      <a:pt x="96012" y="351854"/>
                      <a:pt x="122872" y="217456"/>
                    </a:cubicBezTo>
                    <a:cubicBezTo>
                      <a:pt x="135731" y="150781"/>
                      <a:pt x="146209" y="96298"/>
                      <a:pt x="153448" y="58388"/>
                    </a:cubicBezTo>
                    <a:cubicBezTo>
                      <a:pt x="156877" y="39814"/>
                      <a:pt x="159639" y="25337"/>
                      <a:pt x="161544" y="15145"/>
                    </a:cubicBezTo>
                    <a:cubicBezTo>
                      <a:pt x="162306" y="10382"/>
                      <a:pt x="162973" y="6667"/>
                      <a:pt x="163449" y="3810"/>
                    </a:cubicBezTo>
                    <a:cubicBezTo>
                      <a:pt x="163768" y="2563"/>
                      <a:pt x="163959" y="1286"/>
                      <a:pt x="164021" y="0"/>
                    </a:cubicBezTo>
                    <a:cubicBezTo>
                      <a:pt x="163537" y="1196"/>
                      <a:pt x="163186" y="2442"/>
                      <a:pt x="162973" y="3715"/>
                    </a:cubicBezTo>
                    <a:cubicBezTo>
                      <a:pt x="162306" y="6477"/>
                      <a:pt x="161544" y="10192"/>
                      <a:pt x="160496" y="14954"/>
                    </a:cubicBezTo>
                    <a:cubicBezTo>
                      <a:pt x="158305" y="25051"/>
                      <a:pt x="155258" y="39529"/>
                      <a:pt x="151447" y="58007"/>
                    </a:cubicBezTo>
                    <a:cubicBezTo>
                      <a:pt x="143732" y="96107"/>
                      <a:pt x="132397" y="149923"/>
                      <a:pt x="119158" y="216694"/>
                    </a:cubicBezTo>
                    <a:cubicBezTo>
                      <a:pt x="92297" y="351091"/>
                      <a:pt x="55435" y="536162"/>
                      <a:pt x="14383" y="740569"/>
                    </a:cubicBezTo>
                    <a:cubicBezTo>
                      <a:pt x="9525" y="765238"/>
                      <a:pt x="4858" y="789622"/>
                      <a:pt x="0" y="812578"/>
                    </a:cubicBezTo>
                    <a:lnTo>
                      <a:pt x="0" y="813245"/>
                    </a:lnTo>
                    <a:cubicBezTo>
                      <a:pt x="7048" y="1004602"/>
                      <a:pt x="13335" y="1175195"/>
                      <a:pt x="17907" y="1297686"/>
                    </a:cubicBezTo>
                    <a:cubicBezTo>
                      <a:pt x="20383" y="1358741"/>
                      <a:pt x="22384" y="1407890"/>
                      <a:pt x="23717" y="1442180"/>
                    </a:cubicBezTo>
                    <a:cubicBezTo>
                      <a:pt x="24575" y="1458944"/>
                      <a:pt x="25146" y="1471993"/>
                      <a:pt x="25622" y="1481233"/>
                    </a:cubicBezTo>
                    <a:lnTo>
                      <a:pt x="26194" y="1491329"/>
                    </a:lnTo>
                    <a:cubicBezTo>
                      <a:pt x="26236" y="1492548"/>
                      <a:pt x="26396" y="1493760"/>
                      <a:pt x="26670" y="149494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6" name="Forme libre : forme 385">
                <a:extLst>
                  <a:ext uri="{FF2B5EF4-FFF2-40B4-BE49-F238E27FC236}">
                    <a16:creationId xmlns:a16="http://schemas.microsoft.com/office/drawing/2014/main" id="{B453663D-95C1-3F32-57D2-CA967637CA80}"/>
                  </a:ext>
                </a:extLst>
              </p:cNvPr>
              <p:cNvSpPr/>
              <p:nvPr/>
            </p:nvSpPr>
            <p:spPr>
              <a:xfrm>
                <a:off x="8001177" y="4217289"/>
                <a:ext cx="68402" cy="51952"/>
              </a:xfrm>
              <a:custGeom>
                <a:avLst/>
                <a:gdLst>
                  <a:gd name="connsiteX0" fmla="*/ 0 w 68402"/>
                  <a:gd name="connsiteY0" fmla="*/ 41 h 51952"/>
                  <a:gd name="connsiteX1" fmla="*/ 68389 w 68402"/>
                  <a:gd name="connsiteY1" fmla="*/ 51952 h 51952"/>
                  <a:gd name="connsiteX2" fmla="*/ 31432 w 68402"/>
                  <a:gd name="connsiteY2" fmla="*/ 29568 h 51952"/>
                  <a:gd name="connsiteX3" fmla="*/ 0 w 68402"/>
                  <a:gd name="connsiteY3" fmla="*/ 41 h 51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402" h="51952">
                    <a:moveTo>
                      <a:pt x="0" y="41"/>
                    </a:moveTo>
                    <a:cubicBezTo>
                      <a:pt x="13679" y="26875"/>
                      <a:pt x="38865" y="45992"/>
                      <a:pt x="68389" y="51952"/>
                    </a:cubicBezTo>
                    <a:cubicBezTo>
                      <a:pt x="68961" y="50428"/>
                      <a:pt x="50292" y="44142"/>
                      <a:pt x="31432" y="29568"/>
                    </a:cubicBezTo>
                    <a:cubicBezTo>
                      <a:pt x="12573" y="14995"/>
                      <a:pt x="1333" y="-912"/>
                      <a:pt x="0" y="41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7" name="Forme libre : forme 386">
                <a:extLst>
                  <a:ext uri="{FF2B5EF4-FFF2-40B4-BE49-F238E27FC236}">
                    <a16:creationId xmlns:a16="http://schemas.microsoft.com/office/drawing/2014/main" id="{F1F3789F-B3A8-7A01-64AA-F394135D8E5F}"/>
                  </a:ext>
                </a:extLst>
              </p:cNvPr>
              <p:cNvSpPr/>
              <p:nvPr/>
            </p:nvSpPr>
            <p:spPr>
              <a:xfrm>
                <a:off x="7522459" y="2028485"/>
                <a:ext cx="667053" cy="794560"/>
              </a:xfrm>
              <a:custGeom>
                <a:avLst/>
                <a:gdLst>
                  <a:gd name="connsiteX0" fmla="*/ 94193 w 667053"/>
                  <a:gd name="connsiteY0" fmla="*/ 0 h 794560"/>
                  <a:gd name="connsiteX1" fmla="*/ 499577 w 667053"/>
                  <a:gd name="connsiteY1" fmla="*/ 10954 h 794560"/>
                  <a:gd name="connsiteX2" fmla="*/ 611591 w 667053"/>
                  <a:gd name="connsiteY2" fmla="*/ 527685 h 794560"/>
                  <a:gd name="connsiteX3" fmla="*/ 657501 w 667053"/>
                  <a:gd name="connsiteY3" fmla="*/ 651510 h 794560"/>
                  <a:gd name="connsiteX4" fmla="*/ 655311 w 667053"/>
                  <a:gd name="connsiteY4" fmla="*/ 784860 h 794560"/>
                  <a:gd name="connsiteX5" fmla="*/ 512436 w 667053"/>
                  <a:gd name="connsiteY5" fmla="*/ 783336 h 794560"/>
                  <a:gd name="connsiteX6" fmla="*/ 511578 w 667053"/>
                  <a:gd name="connsiteY6" fmla="*/ 743617 h 794560"/>
                  <a:gd name="connsiteX7" fmla="*/ 485575 w 667053"/>
                  <a:gd name="connsiteY7" fmla="*/ 784384 h 794560"/>
                  <a:gd name="connsiteX8" fmla="*/ 430997 w 667053"/>
                  <a:gd name="connsiteY8" fmla="*/ 793909 h 794560"/>
                  <a:gd name="connsiteX9" fmla="*/ 112481 w 667053"/>
                  <a:gd name="connsiteY9" fmla="*/ 739616 h 794560"/>
                  <a:gd name="connsiteX10" fmla="*/ 15516 w 667053"/>
                  <a:gd name="connsiteY10" fmla="*/ 758666 h 794560"/>
                  <a:gd name="connsiteX11" fmla="*/ 94193 w 667053"/>
                  <a:gd name="connsiteY11" fmla="*/ 0 h 79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7053" h="794560">
                    <a:moveTo>
                      <a:pt x="94193" y="0"/>
                    </a:moveTo>
                    <a:lnTo>
                      <a:pt x="499577" y="10954"/>
                    </a:lnTo>
                    <a:cubicBezTo>
                      <a:pt x="501863" y="206502"/>
                      <a:pt x="552155" y="364712"/>
                      <a:pt x="611591" y="527685"/>
                    </a:cubicBezTo>
                    <a:cubicBezTo>
                      <a:pt x="626736" y="569119"/>
                      <a:pt x="645976" y="608362"/>
                      <a:pt x="657501" y="651510"/>
                    </a:cubicBezTo>
                    <a:cubicBezTo>
                      <a:pt x="669027" y="694658"/>
                      <a:pt x="672170" y="744093"/>
                      <a:pt x="655311" y="784860"/>
                    </a:cubicBezTo>
                    <a:cubicBezTo>
                      <a:pt x="620830" y="775335"/>
                      <a:pt x="547202" y="793147"/>
                      <a:pt x="512436" y="783336"/>
                    </a:cubicBezTo>
                    <a:lnTo>
                      <a:pt x="511578" y="743617"/>
                    </a:lnTo>
                    <a:cubicBezTo>
                      <a:pt x="509258" y="760343"/>
                      <a:pt x="499763" y="775227"/>
                      <a:pt x="485575" y="784384"/>
                    </a:cubicBezTo>
                    <a:cubicBezTo>
                      <a:pt x="468689" y="792778"/>
                      <a:pt x="449728" y="796087"/>
                      <a:pt x="430997" y="793909"/>
                    </a:cubicBezTo>
                    <a:cubicBezTo>
                      <a:pt x="322940" y="789506"/>
                      <a:pt x="215894" y="771259"/>
                      <a:pt x="112481" y="739616"/>
                    </a:cubicBezTo>
                    <a:cubicBezTo>
                      <a:pt x="98670" y="735330"/>
                      <a:pt x="15516" y="758666"/>
                      <a:pt x="15516" y="758666"/>
                    </a:cubicBezTo>
                    <a:cubicBezTo>
                      <a:pt x="-30299" y="559689"/>
                      <a:pt x="34185" y="216694"/>
                      <a:pt x="941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8" name="Forme libre : forme 387">
                <a:extLst>
                  <a:ext uri="{FF2B5EF4-FFF2-40B4-BE49-F238E27FC236}">
                    <a16:creationId xmlns:a16="http://schemas.microsoft.com/office/drawing/2014/main" id="{4D2B4F5D-8524-AF45-31A3-AC607ACB6CB7}"/>
                  </a:ext>
                </a:extLst>
              </p:cNvPr>
              <p:cNvSpPr/>
              <p:nvPr/>
            </p:nvSpPr>
            <p:spPr>
              <a:xfrm>
                <a:off x="7476159" y="2395292"/>
                <a:ext cx="735181" cy="1020130"/>
              </a:xfrm>
              <a:custGeom>
                <a:avLst/>
                <a:gdLst>
                  <a:gd name="connsiteX0" fmla="*/ 584549 w 735181"/>
                  <a:gd name="connsiteY0" fmla="*/ 25908 h 1020130"/>
                  <a:gd name="connsiteX1" fmla="*/ 651224 w 735181"/>
                  <a:gd name="connsiteY1" fmla="*/ 246697 h 1020130"/>
                  <a:gd name="connsiteX2" fmla="*/ 651224 w 735181"/>
                  <a:gd name="connsiteY2" fmla="*/ 246697 h 1020130"/>
                  <a:gd name="connsiteX3" fmla="*/ 658749 w 735181"/>
                  <a:gd name="connsiteY3" fmla="*/ 539305 h 1020130"/>
                  <a:gd name="connsiteX4" fmla="*/ 645509 w 735181"/>
                  <a:gd name="connsiteY4" fmla="*/ 662369 h 1020130"/>
                  <a:gd name="connsiteX5" fmla="*/ 735139 w 735181"/>
                  <a:gd name="connsiteY5" fmla="*/ 976694 h 1020130"/>
                  <a:gd name="connsiteX6" fmla="*/ 0 w 735181"/>
                  <a:gd name="connsiteY6" fmla="*/ 936403 h 1020130"/>
                  <a:gd name="connsiteX7" fmla="*/ 94583 w 735181"/>
                  <a:gd name="connsiteY7" fmla="*/ 646367 h 1020130"/>
                  <a:gd name="connsiteX8" fmla="*/ 88392 w 735181"/>
                  <a:gd name="connsiteY8" fmla="*/ 275939 h 1020130"/>
                  <a:gd name="connsiteX9" fmla="*/ 89440 w 735181"/>
                  <a:gd name="connsiteY9" fmla="*/ 24955 h 1020130"/>
                  <a:gd name="connsiteX10" fmla="*/ 262128 w 735181"/>
                  <a:gd name="connsiteY10" fmla="*/ 0 h 1020130"/>
                  <a:gd name="connsiteX11" fmla="*/ 439007 w 735181"/>
                  <a:gd name="connsiteY11" fmla="*/ 12954 h 102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181" h="1020130">
                    <a:moveTo>
                      <a:pt x="584549" y="25908"/>
                    </a:moveTo>
                    <a:lnTo>
                      <a:pt x="651224" y="246697"/>
                    </a:lnTo>
                    <a:lnTo>
                      <a:pt x="651224" y="246697"/>
                    </a:lnTo>
                    <a:cubicBezTo>
                      <a:pt x="662749" y="333756"/>
                      <a:pt x="708374" y="438245"/>
                      <a:pt x="658749" y="539305"/>
                    </a:cubicBezTo>
                    <a:lnTo>
                      <a:pt x="645509" y="662369"/>
                    </a:lnTo>
                    <a:cubicBezTo>
                      <a:pt x="645509" y="662369"/>
                      <a:pt x="726472" y="935546"/>
                      <a:pt x="735139" y="976694"/>
                    </a:cubicBezTo>
                    <a:cubicBezTo>
                      <a:pt x="741521" y="1062419"/>
                      <a:pt x="21622" y="1006412"/>
                      <a:pt x="0" y="936403"/>
                    </a:cubicBezTo>
                    <a:lnTo>
                      <a:pt x="94583" y="646367"/>
                    </a:lnTo>
                    <a:lnTo>
                      <a:pt x="88392" y="275939"/>
                    </a:lnTo>
                    <a:cubicBezTo>
                      <a:pt x="83153" y="152781"/>
                      <a:pt x="89440" y="24955"/>
                      <a:pt x="89440" y="24955"/>
                    </a:cubicBezTo>
                    <a:lnTo>
                      <a:pt x="262128" y="0"/>
                    </a:lnTo>
                    <a:lnTo>
                      <a:pt x="439007" y="1295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9" name="Forme libre : forme 388">
                <a:extLst>
                  <a:ext uri="{FF2B5EF4-FFF2-40B4-BE49-F238E27FC236}">
                    <a16:creationId xmlns:a16="http://schemas.microsoft.com/office/drawing/2014/main" id="{51A5B78E-7571-0E68-E265-AAE05F60166B}"/>
                  </a:ext>
                </a:extLst>
              </p:cNvPr>
              <p:cNvSpPr/>
              <p:nvPr/>
            </p:nvSpPr>
            <p:spPr>
              <a:xfrm>
                <a:off x="8053374" y="2420820"/>
                <a:ext cx="354329" cy="289559"/>
              </a:xfrm>
              <a:custGeom>
                <a:avLst/>
                <a:gdLst>
                  <a:gd name="connsiteX0" fmla="*/ 0 w 354329"/>
                  <a:gd name="connsiteY0" fmla="*/ 0 h 289559"/>
                  <a:gd name="connsiteX1" fmla="*/ 354330 w 354329"/>
                  <a:gd name="connsiteY1" fmla="*/ 0 h 289559"/>
                  <a:gd name="connsiteX2" fmla="*/ 348234 w 354329"/>
                  <a:gd name="connsiteY2" fmla="*/ 224695 h 289559"/>
                  <a:gd name="connsiteX3" fmla="*/ 63532 w 354329"/>
                  <a:gd name="connsiteY3" fmla="*/ 289560 h 289559"/>
                  <a:gd name="connsiteX4" fmla="*/ 0 w 354329"/>
                  <a:gd name="connsiteY4" fmla="*/ 0 h 28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329" h="289559">
                    <a:moveTo>
                      <a:pt x="0" y="0"/>
                    </a:moveTo>
                    <a:lnTo>
                      <a:pt x="354330" y="0"/>
                    </a:lnTo>
                    <a:lnTo>
                      <a:pt x="348234" y="224695"/>
                    </a:lnTo>
                    <a:lnTo>
                      <a:pt x="63532" y="289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0" name="Forme libre : forme 389">
                <a:extLst>
                  <a:ext uri="{FF2B5EF4-FFF2-40B4-BE49-F238E27FC236}">
                    <a16:creationId xmlns:a16="http://schemas.microsoft.com/office/drawing/2014/main" id="{2B648372-1019-F869-0E30-8BBD6A5E0A05}"/>
                  </a:ext>
                </a:extLst>
              </p:cNvPr>
              <p:cNvSpPr/>
              <p:nvPr/>
            </p:nvSpPr>
            <p:spPr>
              <a:xfrm>
                <a:off x="7775720" y="2837618"/>
                <a:ext cx="176117" cy="75143"/>
              </a:xfrm>
              <a:custGeom>
                <a:avLst/>
                <a:gdLst>
                  <a:gd name="connsiteX0" fmla="*/ 0 w 176117"/>
                  <a:gd name="connsiteY0" fmla="*/ 59833 h 75143"/>
                  <a:gd name="connsiteX1" fmla="*/ 6953 w 176117"/>
                  <a:gd name="connsiteY1" fmla="*/ 63928 h 75143"/>
                  <a:gd name="connsiteX2" fmla="*/ 28004 w 176117"/>
                  <a:gd name="connsiteY2" fmla="*/ 71358 h 75143"/>
                  <a:gd name="connsiteX3" fmla="*/ 160877 w 176117"/>
                  <a:gd name="connsiteY3" fmla="*/ 26209 h 75143"/>
                  <a:gd name="connsiteX4" fmla="*/ 173069 w 176117"/>
                  <a:gd name="connsiteY4" fmla="*/ 7636 h 75143"/>
                  <a:gd name="connsiteX5" fmla="*/ 176117 w 176117"/>
                  <a:gd name="connsiteY5" fmla="*/ 16 h 75143"/>
                  <a:gd name="connsiteX6" fmla="*/ 158020 w 176117"/>
                  <a:gd name="connsiteY6" fmla="*/ 23828 h 75143"/>
                  <a:gd name="connsiteX7" fmla="*/ 28861 w 176117"/>
                  <a:gd name="connsiteY7" fmla="*/ 67643 h 75143"/>
                  <a:gd name="connsiteX8" fmla="*/ 0 w 176117"/>
                  <a:gd name="connsiteY8" fmla="*/ 59833 h 7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117" h="75143">
                    <a:moveTo>
                      <a:pt x="0" y="59833"/>
                    </a:moveTo>
                    <a:cubicBezTo>
                      <a:pt x="0" y="59833"/>
                      <a:pt x="2286" y="61738"/>
                      <a:pt x="6953" y="63928"/>
                    </a:cubicBezTo>
                    <a:cubicBezTo>
                      <a:pt x="13688" y="67142"/>
                      <a:pt x="20744" y="69633"/>
                      <a:pt x="28004" y="71358"/>
                    </a:cubicBezTo>
                    <a:cubicBezTo>
                      <a:pt x="77309" y="83506"/>
                      <a:pt x="129179" y="65882"/>
                      <a:pt x="160877" y="26209"/>
                    </a:cubicBezTo>
                    <a:cubicBezTo>
                      <a:pt x="165563" y="20449"/>
                      <a:pt x="169648" y="14226"/>
                      <a:pt x="173069" y="7636"/>
                    </a:cubicBezTo>
                    <a:cubicBezTo>
                      <a:pt x="174560" y="5312"/>
                      <a:pt x="175595" y="2726"/>
                      <a:pt x="176117" y="16"/>
                    </a:cubicBezTo>
                    <a:cubicBezTo>
                      <a:pt x="175260" y="-461"/>
                      <a:pt x="170212" y="10017"/>
                      <a:pt x="158020" y="23828"/>
                    </a:cubicBezTo>
                    <a:cubicBezTo>
                      <a:pt x="125986" y="60608"/>
                      <a:pt x="76661" y="77341"/>
                      <a:pt x="28861" y="67643"/>
                    </a:cubicBezTo>
                    <a:cubicBezTo>
                      <a:pt x="10763" y="64119"/>
                      <a:pt x="381" y="58880"/>
                      <a:pt x="0" y="5983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1" name="Forme libre : forme 390">
                <a:extLst>
                  <a:ext uri="{FF2B5EF4-FFF2-40B4-BE49-F238E27FC236}">
                    <a16:creationId xmlns:a16="http://schemas.microsoft.com/office/drawing/2014/main" id="{96B55D6C-8A6A-8831-B4C8-15A80FF79895}"/>
                  </a:ext>
                </a:extLst>
              </p:cNvPr>
              <p:cNvSpPr/>
              <p:nvPr/>
            </p:nvSpPr>
            <p:spPr>
              <a:xfrm>
                <a:off x="8094902" y="2479970"/>
                <a:ext cx="33730" cy="196786"/>
              </a:xfrm>
              <a:custGeom>
                <a:avLst/>
                <a:gdLst>
                  <a:gd name="connsiteX0" fmla="*/ 0 w 33730"/>
                  <a:gd name="connsiteY0" fmla="*/ 0 h 196786"/>
                  <a:gd name="connsiteX1" fmla="*/ 6382 w 33730"/>
                  <a:gd name="connsiteY1" fmla="*/ 28575 h 196786"/>
                  <a:gd name="connsiteX2" fmla="*/ 20669 w 33730"/>
                  <a:gd name="connsiteY2" fmla="*/ 97631 h 196786"/>
                  <a:gd name="connsiteX3" fmla="*/ 29432 w 33730"/>
                  <a:gd name="connsiteY3" fmla="*/ 167640 h 196786"/>
                  <a:gd name="connsiteX4" fmla="*/ 32575 w 33730"/>
                  <a:gd name="connsiteY4" fmla="*/ 196787 h 196786"/>
                  <a:gd name="connsiteX5" fmla="*/ 33242 w 33730"/>
                  <a:gd name="connsiteY5" fmla="*/ 167354 h 196786"/>
                  <a:gd name="connsiteX6" fmla="*/ 25908 w 33730"/>
                  <a:gd name="connsiteY6" fmla="*/ 96774 h 196786"/>
                  <a:gd name="connsiteX7" fmla="*/ 10001 w 33730"/>
                  <a:gd name="connsiteY7" fmla="*/ 27527 h 196786"/>
                  <a:gd name="connsiteX8" fmla="*/ 0 w 33730"/>
                  <a:gd name="connsiteY8" fmla="*/ 0 h 1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30" h="196786">
                    <a:moveTo>
                      <a:pt x="0" y="0"/>
                    </a:moveTo>
                    <a:cubicBezTo>
                      <a:pt x="1410" y="9671"/>
                      <a:pt x="3543" y="19223"/>
                      <a:pt x="6382" y="28575"/>
                    </a:cubicBezTo>
                    <a:cubicBezTo>
                      <a:pt x="10668" y="46101"/>
                      <a:pt x="15907" y="70485"/>
                      <a:pt x="20669" y="97631"/>
                    </a:cubicBezTo>
                    <a:cubicBezTo>
                      <a:pt x="25432" y="124778"/>
                      <a:pt x="27813" y="149638"/>
                      <a:pt x="29432" y="167640"/>
                    </a:cubicBezTo>
                    <a:cubicBezTo>
                      <a:pt x="29798" y="177417"/>
                      <a:pt x="30849" y="187156"/>
                      <a:pt x="32575" y="196787"/>
                    </a:cubicBezTo>
                    <a:cubicBezTo>
                      <a:pt x="33846" y="187028"/>
                      <a:pt x="34069" y="177161"/>
                      <a:pt x="33242" y="167354"/>
                    </a:cubicBezTo>
                    <a:cubicBezTo>
                      <a:pt x="32229" y="143701"/>
                      <a:pt x="29780" y="120131"/>
                      <a:pt x="25908" y="96774"/>
                    </a:cubicBezTo>
                    <a:cubicBezTo>
                      <a:pt x="22033" y="73387"/>
                      <a:pt x="16721" y="50261"/>
                      <a:pt x="10001" y="27527"/>
                    </a:cubicBezTo>
                    <a:cubicBezTo>
                      <a:pt x="7665" y="18019"/>
                      <a:pt x="4312" y="879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2" name="Forme libre : forme 391">
                <a:extLst>
                  <a:ext uri="{FF2B5EF4-FFF2-40B4-BE49-F238E27FC236}">
                    <a16:creationId xmlns:a16="http://schemas.microsoft.com/office/drawing/2014/main" id="{7DD5E585-C02E-C8CB-7683-9B726F3C3029}"/>
                  </a:ext>
                </a:extLst>
              </p:cNvPr>
              <p:cNvSpPr/>
              <p:nvPr/>
            </p:nvSpPr>
            <p:spPr>
              <a:xfrm>
                <a:off x="7777339" y="2851635"/>
                <a:ext cx="166687" cy="82724"/>
              </a:xfrm>
              <a:custGeom>
                <a:avLst/>
                <a:gdLst>
                  <a:gd name="connsiteX0" fmla="*/ 91250 w 166687"/>
                  <a:gd name="connsiteY0" fmla="*/ 52578 h 82724"/>
                  <a:gd name="connsiteX1" fmla="*/ 166211 w 166687"/>
                  <a:gd name="connsiteY1" fmla="*/ 0 h 82724"/>
                  <a:gd name="connsiteX2" fmla="*/ 166688 w 166687"/>
                  <a:gd name="connsiteY2" fmla="*/ 1714 h 82724"/>
                  <a:gd name="connsiteX3" fmla="*/ 95250 w 166687"/>
                  <a:gd name="connsiteY3" fmla="*/ 80200 h 82724"/>
                  <a:gd name="connsiteX4" fmla="*/ 0 w 166687"/>
                  <a:gd name="connsiteY4" fmla="*/ 46577 h 82724"/>
                  <a:gd name="connsiteX5" fmla="*/ 91250 w 166687"/>
                  <a:gd name="connsiteY5" fmla="*/ 52578 h 8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687" h="82724">
                    <a:moveTo>
                      <a:pt x="91250" y="52578"/>
                    </a:moveTo>
                    <a:cubicBezTo>
                      <a:pt x="122015" y="44101"/>
                      <a:pt x="150495" y="27813"/>
                      <a:pt x="166211" y="0"/>
                    </a:cubicBezTo>
                    <a:lnTo>
                      <a:pt x="166688" y="1714"/>
                    </a:lnTo>
                    <a:cubicBezTo>
                      <a:pt x="159349" y="39138"/>
                      <a:pt x="131821" y="69383"/>
                      <a:pt x="95250" y="80200"/>
                    </a:cubicBezTo>
                    <a:cubicBezTo>
                      <a:pt x="59653" y="88648"/>
                      <a:pt x="22405" y="75500"/>
                      <a:pt x="0" y="46577"/>
                    </a:cubicBezTo>
                    <a:cubicBezTo>
                      <a:pt x="29085" y="57871"/>
                      <a:pt x="60936" y="59966"/>
                      <a:pt x="91250" y="525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3" name="Forme libre : forme 392">
                <a:extLst>
                  <a:ext uri="{FF2B5EF4-FFF2-40B4-BE49-F238E27FC236}">
                    <a16:creationId xmlns:a16="http://schemas.microsoft.com/office/drawing/2014/main" id="{EBBEB421-4D13-A68F-703E-27A622E9B5E6}"/>
                  </a:ext>
                </a:extLst>
              </p:cNvPr>
              <p:cNvSpPr/>
              <p:nvPr/>
            </p:nvSpPr>
            <p:spPr>
              <a:xfrm>
                <a:off x="8811087" y="2166883"/>
                <a:ext cx="102012" cy="175164"/>
              </a:xfrm>
              <a:custGeom>
                <a:avLst/>
                <a:gdLst>
                  <a:gd name="connsiteX0" fmla="*/ 0 w 102012"/>
                  <a:gd name="connsiteY0" fmla="*/ 87725 h 175164"/>
                  <a:gd name="connsiteX1" fmla="*/ 2762 w 102012"/>
                  <a:gd name="connsiteY1" fmla="*/ 40100 h 175164"/>
                  <a:gd name="connsiteX2" fmla="*/ 52673 w 102012"/>
                  <a:gd name="connsiteY2" fmla="*/ 0 h 175164"/>
                  <a:gd name="connsiteX3" fmla="*/ 102013 w 102012"/>
                  <a:gd name="connsiteY3" fmla="*/ 66104 h 175164"/>
                  <a:gd name="connsiteX4" fmla="*/ 71723 w 102012"/>
                  <a:gd name="connsiteY4" fmla="*/ 175165 h 17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012" h="175164">
                    <a:moveTo>
                      <a:pt x="0" y="87725"/>
                    </a:moveTo>
                    <a:cubicBezTo>
                      <a:pt x="4001" y="83344"/>
                      <a:pt x="2762" y="40100"/>
                      <a:pt x="2762" y="40100"/>
                    </a:cubicBezTo>
                    <a:lnTo>
                      <a:pt x="52673" y="0"/>
                    </a:lnTo>
                    <a:lnTo>
                      <a:pt x="102013" y="66104"/>
                    </a:lnTo>
                    <a:lnTo>
                      <a:pt x="71723" y="175165"/>
                    </a:lnTo>
                    <a:close/>
                  </a:path>
                </a:pathLst>
              </a:custGeom>
              <a:solidFill>
                <a:srgbClr val="D08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4" name="Forme libre : forme 393">
                <a:extLst>
                  <a:ext uri="{FF2B5EF4-FFF2-40B4-BE49-F238E27FC236}">
                    <a16:creationId xmlns:a16="http://schemas.microsoft.com/office/drawing/2014/main" id="{A4D309F0-EAB5-E307-E70C-058291C02DEB}"/>
                  </a:ext>
                </a:extLst>
              </p:cNvPr>
              <p:cNvSpPr/>
              <p:nvPr/>
            </p:nvSpPr>
            <p:spPr>
              <a:xfrm>
                <a:off x="8347791" y="2250227"/>
                <a:ext cx="534543" cy="428792"/>
              </a:xfrm>
              <a:custGeom>
                <a:avLst/>
                <a:gdLst>
                  <a:gd name="connsiteX0" fmla="*/ 46482 w 534543"/>
                  <a:gd name="connsiteY0" fmla="*/ 242221 h 428792"/>
                  <a:gd name="connsiteX1" fmla="*/ 243173 w 534543"/>
                  <a:gd name="connsiteY1" fmla="*/ 245935 h 428792"/>
                  <a:gd name="connsiteX2" fmla="*/ 467297 w 534543"/>
                  <a:gd name="connsiteY2" fmla="*/ 0 h 428792"/>
                  <a:gd name="connsiteX3" fmla="*/ 534543 w 534543"/>
                  <a:gd name="connsiteY3" fmla="*/ 91821 h 428792"/>
                  <a:gd name="connsiteX4" fmla="*/ 359855 w 534543"/>
                  <a:gd name="connsiteY4" fmla="*/ 407098 h 428792"/>
                  <a:gd name="connsiteX5" fmla="*/ 0 w 534543"/>
                  <a:gd name="connsiteY5" fmla="*/ 428149 h 42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4543" h="428792">
                    <a:moveTo>
                      <a:pt x="46482" y="242221"/>
                    </a:moveTo>
                    <a:lnTo>
                      <a:pt x="243173" y="245935"/>
                    </a:lnTo>
                    <a:lnTo>
                      <a:pt x="467297" y="0"/>
                    </a:lnTo>
                    <a:lnTo>
                      <a:pt x="534543" y="91821"/>
                    </a:lnTo>
                    <a:cubicBezTo>
                      <a:pt x="534543" y="91821"/>
                      <a:pt x="383286" y="379667"/>
                      <a:pt x="359855" y="407098"/>
                    </a:cubicBezTo>
                    <a:cubicBezTo>
                      <a:pt x="336423" y="434530"/>
                      <a:pt x="0" y="428149"/>
                      <a:pt x="0" y="42814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5" name="Forme libre : forme 394">
                <a:extLst>
                  <a:ext uri="{FF2B5EF4-FFF2-40B4-BE49-F238E27FC236}">
                    <a16:creationId xmlns:a16="http://schemas.microsoft.com/office/drawing/2014/main" id="{BEDD4468-9EA9-3B26-E8D6-7A4723B2ABBB}"/>
                  </a:ext>
                </a:extLst>
              </p:cNvPr>
              <p:cNvSpPr/>
              <p:nvPr/>
            </p:nvSpPr>
            <p:spPr>
              <a:xfrm>
                <a:off x="8032749" y="1958000"/>
                <a:ext cx="993222" cy="1437214"/>
              </a:xfrm>
              <a:custGeom>
                <a:avLst/>
                <a:gdLst>
                  <a:gd name="connsiteX0" fmla="*/ 772433 w 993222"/>
                  <a:gd name="connsiteY0" fmla="*/ 414623 h 1437214"/>
                  <a:gd name="connsiteX1" fmla="*/ 886161 w 993222"/>
                  <a:gd name="connsiteY1" fmla="*/ 440722 h 1437214"/>
                  <a:gd name="connsiteX2" fmla="*/ 889400 w 993222"/>
                  <a:gd name="connsiteY2" fmla="*/ 443008 h 1437214"/>
                  <a:gd name="connsiteX3" fmla="*/ 819486 w 993222"/>
                  <a:gd name="connsiteY3" fmla="*/ 0 h 1437214"/>
                  <a:gd name="connsiteX4" fmla="*/ 819486 w 993222"/>
                  <a:gd name="connsiteY4" fmla="*/ 0 h 1437214"/>
                  <a:gd name="connsiteX5" fmla="*/ 776147 w 993222"/>
                  <a:gd name="connsiteY5" fmla="*/ 6858 h 1437214"/>
                  <a:gd name="connsiteX6" fmla="*/ 83585 w 993222"/>
                  <a:gd name="connsiteY6" fmla="*/ 562928 h 1437214"/>
                  <a:gd name="connsiteX7" fmla="*/ 55010 w 993222"/>
                  <a:gd name="connsiteY7" fmla="*/ 1250442 h 1437214"/>
                  <a:gd name="connsiteX8" fmla="*/ 101206 w 993222"/>
                  <a:gd name="connsiteY8" fmla="*/ 1243203 h 1437214"/>
                  <a:gd name="connsiteX9" fmla="*/ 460298 w 993222"/>
                  <a:gd name="connsiteY9" fmla="*/ 1186529 h 1437214"/>
                  <a:gd name="connsiteX10" fmla="*/ 458012 w 993222"/>
                  <a:gd name="connsiteY10" fmla="*/ 1189673 h 1437214"/>
                  <a:gd name="connsiteX11" fmla="*/ 495393 w 993222"/>
                  <a:gd name="connsiteY11" fmla="*/ 1408358 h 1437214"/>
                  <a:gd name="connsiteX12" fmla="*/ 714079 w 993222"/>
                  <a:gd name="connsiteY12" fmla="*/ 1370977 h 1437214"/>
                  <a:gd name="connsiteX13" fmla="*/ 678611 w 993222"/>
                  <a:gd name="connsiteY13" fmla="*/ 1153668 h 1437214"/>
                  <a:gd name="connsiteX14" fmla="*/ 676611 w 993222"/>
                  <a:gd name="connsiteY14" fmla="*/ 1152335 h 1437214"/>
                  <a:gd name="connsiteX15" fmla="*/ 686136 w 993222"/>
                  <a:gd name="connsiteY15" fmla="*/ 1150811 h 1437214"/>
                  <a:gd name="connsiteX16" fmla="*/ 993222 w 993222"/>
                  <a:gd name="connsiteY16" fmla="*/ 1102328 h 1437214"/>
                  <a:gd name="connsiteX17" fmla="*/ 923309 w 993222"/>
                  <a:gd name="connsiteY17" fmla="*/ 659511 h 1437214"/>
                  <a:gd name="connsiteX18" fmla="*/ 922070 w 993222"/>
                  <a:gd name="connsiteY18" fmla="*/ 661416 h 1437214"/>
                  <a:gd name="connsiteX19" fmla="*/ 821486 w 993222"/>
                  <a:gd name="connsiteY19" fmla="*/ 723614 h 1437214"/>
                  <a:gd name="connsiteX20" fmla="*/ 642607 w 993222"/>
                  <a:gd name="connsiteY20" fmla="*/ 593503 h 1437214"/>
                  <a:gd name="connsiteX21" fmla="*/ 772718 w 993222"/>
                  <a:gd name="connsiteY21" fmla="*/ 414623 h 143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93222" h="1437214">
                    <a:moveTo>
                      <a:pt x="772433" y="414623"/>
                    </a:moveTo>
                    <a:cubicBezTo>
                      <a:pt x="812292" y="408235"/>
                      <a:pt x="853075" y="417594"/>
                      <a:pt x="886161" y="440722"/>
                    </a:cubicBezTo>
                    <a:lnTo>
                      <a:pt x="889400" y="443008"/>
                    </a:lnTo>
                    <a:lnTo>
                      <a:pt x="819486" y="0"/>
                    </a:lnTo>
                    <a:lnTo>
                      <a:pt x="819486" y="0"/>
                    </a:lnTo>
                    <a:lnTo>
                      <a:pt x="776147" y="6858"/>
                    </a:lnTo>
                    <a:cubicBezTo>
                      <a:pt x="468829" y="69048"/>
                      <a:pt x="210701" y="276303"/>
                      <a:pt x="83585" y="562928"/>
                    </a:cubicBezTo>
                    <a:cubicBezTo>
                      <a:pt x="-36240" y="825913"/>
                      <a:pt x="-9951" y="1067276"/>
                      <a:pt x="55010" y="1250442"/>
                    </a:cubicBezTo>
                    <a:lnTo>
                      <a:pt x="101206" y="1243203"/>
                    </a:lnTo>
                    <a:lnTo>
                      <a:pt x="460298" y="1186529"/>
                    </a:lnTo>
                    <a:lnTo>
                      <a:pt x="458012" y="1189673"/>
                    </a:lnTo>
                    <a:cubicBezTo>
                      <a:pt x="407946" y="1260383"/>
                      <a:pt x="424683" y="1358292"/>
                      <a:pt x="495393" y="1408358"/>
                    </a:cubicBezTo>
                    <a:cubicBezTo>
                      <a:pt x="566104" y="1458424"/>
                      <a:pt x="664013" y="1441688"/>
                      <a:pt x="714079" y="1370977"/>
                    </a:cubicBezTo>
                    <a:cubicBezTo>
                      <a:pt x="763613" y="1301016"/>
                      <a:pt x="747820" y="1204248"/>
                      <a:pt x="678611" y="1153668"/>
                    </a:cubicBezTo>
                    <a:lnTo>
                      <a:pt x="676611" y="1152335"/>
                    </a:lnTo>
                    <a:lnTo>
                      <a:pt x="686136" y="1150811"/>
                    </a:lnTo>
                    <a:lnTo>
                      <a:pt x="993222" y="1102328"/>
                    </a:lnTo>
                    <a:lnTo>
                      <a:pt x="923309" y="659511"/>
                    </a:lnTo>
                    <a:lnTo>
                      <a:pt x="922070" y="661416"/>
                    </a:lnTo>
                    <a:cubicBezTo>
                      <a:pt x="898104" y="694653"/>
                      <a:pt x="861929" y="717022"/>
                      <a:pt x="821486" y="723614"/>
                    </a:cubicBezTo>
                    <a:cubicBezTo>
                      <a:pt x="736161" y="737081"/>
                      <a:pt x="656074" y="678828"/>
                      <a:pt x="642607" y="593503"/>
                    </a:cubicBezTo>
                    <a:cubicBezTo>
                      <a:pt x="629140" y="508177"/>
                      <a:pt x="687393" y="428090"/>
                      <a:pt x="772718" y="414623"/>
                    </a:cubicBez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6" name="Forme libre : forme 395">
                <a:extLst>
                  <a:ext uri="{FF2B5EF4-FFF2-40B4-BE49-F238E27FC236}">
                    <a16:creationId xmlns:a16="http://schemas.microsoft.com/office/drawing/2014/main" id="{DECBDAFF-2827-7D86-2EC2-A632F6C6F518}"/>
                  </a:ext>
                </a:extLst>
              </p:cNvPr>
              <p:cNvSpPr/>
              <p:nvPr/>
            </p:nvSpPr>
            <p:spPr>
              <a:xfrm>
                <a:off x="8030405" y="1956380"/>
                <a:ext cx="997851" cy="1438225"/>
              </a:xfrm>
              <a:custGeom>
                <a:avLst/>
                <a:gdLst>
                  <a:gd name="connsiteX0" fmla="*/ 774777 w 997851"/>
                  <a:gd name="connsiteY0" fmla="*/ 416242 h 1438225"/>
                  <a:gd name="connsiteX1" fmla="*/ 764299 w 997851"/>
                  <a:gd name="connsiteY1" fmla="*/ 418624 h 1438225"/>
                  <a:gd name="connsiteX2" fmla="*/ 751631 w 997851"/>
                  <a:gd name="connsiteY2" fmla="*/ 422243 h 1438225"/>
                  <a:gd name="connsiteX3" fmla="*/ 743535 w 997851"/>
                  <a:gd name="connsiteY3" fmla="*/ 424910 h 1438225"/>
                  <a:gd name="connsiteX4" fmla="*/ 734676 w 997851"/>
                  <a:gd name="connsiteY4" fmla="*/ 428816 h 1438225"/>
                  <a:gd name="connsiteX5" fmla="*/ 654000 w 997851"/>
                  <a:gd name="connsiteY5" fmla="*/ 515112 h 1438225"/>
                  <a:gd name="connsiteX6" fmla="*/ 647999 w 997851"/>
                  <a:gd name="connsiteY6" fmla="*/ 534162 h 1438225"/>
                  <a:gd name="connsiteX7" fmla="*/ 647046 w 997851"/>
                  <a:gd name="connsiteY7" fmla="*/ 600837 h 1438225"/>
                  <a:gd name="connsiteX8" fmla="*/ 811067 w 997851"/>
                  <a:gd name="connsiteY8" fmla="*/ 724662 h 1438225"/>
                  <a:gd name="connsiteX9" fmla="*/ 873551 w 997851"/>
                  <a:gd name="connsiteY9" fmla="*/ 705612 h 1438225"/>
                  <a:gd name="connsiteX10" fmla="*/ 924510 w 997851"/>
                  <a:gd name="connsiteY10" fmla="*/ 659416 h 1438225"/>
                  <a:gd name="connsiteX11" fmla="*/ 926891 w 997851"/>
                  <a:gd name="connsiteY11" fmla="*/ 655987 h 1438225"/>
                  <a:gd name="connsiteX12" fmla="*/ 927558 w 997851"/>
                  <a:gd name="connsiteY12" fmla="*/ 660083 h 1438225"/>
                  <a:gd name="connsiteX13" fmla="*/ 997852 w 997851"/>
                  <a:gd name="connsiteY13" fmla="*/ 1102900 h 1438225"/>
                  <a:gd name="connsiteX14" fmla="*/ 997852 w 997851"/>
                  <a:gd name="connsiteY14" fmla="*/ 1104900 h 1438225"/>
                  <a:gd name="connsiteX15" fmla="*/ 995852 w 997851"/>
                  <a:gd name="connsiteY15" fmla="*/ 1104900 h 1438225"/>
                  <a:gd name="connsiteX16" fmla="*/ 678860 w 997851"/>
                  <a:gd name="connsiteY16" fmla="*/ 1155192 h 1438225"/>
                  <a:gd name="connsiteX17" fmla="*/ 679717 w 997851"/>
                  <a:gd name="connsiteY17" fmla="*/ 1151001 h 1438225"/>
                  <a:gd name="connsiteX18" fmla="*/ 734200 w 997851"/>
                  <a:gd name="connsiteY18" fmla="*/ 1217676 h 1438225"/>
                  <a:gd name="connsiteX19" fmla="*/ 745535 w 997851"/>
                  <a:gd name="connsiteY19" fmla="*/ 1260443 h 1438225"/>
                  <a:gd name="connsiteX20" fmla="*/ 744773 w 997851"/>
                  <a:gd name="connsiteY20" fmla="*/ 1305211 h 1438225"/>
                  <a:gd name="connsiteX21" fmla="*/ 731152 w 997851"/>
                  <a:gd name="connsiteY21" fmla="*/ 1348359 h 1438225"/>
                  <a:gd name="connsiteX22" fmla="*/ 669811 w 997851"/>
                  <a:gd name="connsiteY22" fmla="*/ 1415606 h 1438225"/>
                  <a:gd name="connsiteX23" fmla="*/ 626663 w 997851"/>
                  <a:gd name="connsiteY23" fmla="*/ 1433513 h 1438225"/>
                  <a:gd name="connsiteX24" fmla="*/ 579800 w 997851"/>
                  <a:gd name="connsiteY24" fmla="*/ 1438085 h 1438225"/>
                  <a:gd name="connsiteX25" fmla="*/ 533318 w 997851"/>
                  <a:gd name="connsiteY25" fmla="*/ 1428560 h 1438225"/>
                  <a:gd name="connsiteX26" fmla="*/ 457975 w 997851"/>
                  <a:gd name="connsiteY26" fmla="*/ 1370457 h 1438225"/>
                  <a:gd name="connsiteX27" fmla="*/ 445497 w 997851"/>
                  <a:gd name="connsiteY27" fmla="*/ 1349502 h 1438225"/>
                  <a:gd name="connsiteX28" fmla="*/ 436639 w 997851"/>
                  <a:gd name="connsiteY28" fmla="*/ 1326737 h 1438225"/>
                  <a:gd name="connsiteX29" fmla="*/ 429210 w 997851"/>
                  <a:gd name="connsiteY29" fmla="*/ 1278350 h 1438225"/>
                  <a:gd name="connsiteX30" fmla="*/ 460071 w 997851"/>
                  <a:gd name="connsiteY30" fmla="*/ 1185482 h 1438225"/>
                  <a:gd name="connsiteX31" fmla="*/ 462452 w 997851"/>
                  <a:gd name="connsiteY31" fmla="*/ 1189387 h 1438225"/>
                  <a:gd name="connsiteX32" fmla="*/ 200324 w 997851"/>
                  <a:gd name="connsiteY32" fmla="*/ 1230725 h 1438225"/>
                  <a:gd name="connsiteX33" fmla="*/ 57449 w 997851"/>
                  <a:gd name="connsiteY33" fmla="*/ 1253300 h 1438225"/>
                  <a:gd name="connsiteX34" fmla="*/ 55353 w 997851"/>
                  <a:gd name="connsiteY34" fmla="*/ 1253300 h 1438225"/>
                  <a:gd name="connsiteX35" fmla="*/ 54687 w 997851"/>
                  <a:gd name="connsiteY35" fmla="*/ 1251395 h 1438225"/>
                  <a:gd name="connsiteX36" fmla="*/ 2680 w 997851"/>
                  <a:gd name="connsiteY36" fmla="*/ 1007936 h 1438225"/>
                  <a:gd name="connsiteX37" fmla="*/ 1537 w 997851"/>
                  <a:gd name="connsiteY37" fmla="*/ 886397 h 1438225"/>
                  <a:gd name="connsiteX38" fmla="*/ 7347 w 997851"/>
                  <a:gd name="connsiteY38" fmla="*/ 826675 h 1438225"/>
                  <a:gd name="connsiteX39" fmla="*/ 11538 w 997851"/>
                  <a:gd name="connsiteY39" fmla="*/ 797243 h 1438225"/>
                  <a:gd name="connsiteX40" fmla="*/ 16968 w 997851"/>
                  <a:gd name="connsiteY40" fmla="*/ 768096 h 1438225"/>
                  <a:gd name="connsiteX41" fmla="*/ 90405 w 997851"/>
                  <a:gd name="connsiteY41" fmla="*/ 551212 h 1438225"/>
                  <a:gd name="connsiteX42" fmla="*/ 115646 w 997851"/>
                  <a:gd name="connsiteY42" fmla="*/ 501206 h 1438225"/>
                  <a:gd name="connsiteX43" fmla="*/ 121933 w 997851"/>
                  <a:gd name="connsiteY43" fmla="*/ 488728 h 1438225"/>
                  <a:gd name="connsiteX44" fmla="*/ 128981 w 997851"/>
                  <a:gd name="connsiteY44" fmla="*/ 476917 h 1438225"/>
                  <a:gd name="connsiteX45" fmla="*/ 143269 w 997851"/>
                  <a:gd name="connsiteY45" fmla="*/ 453390 h 1438225"/>
                  <a:gd name="connsiteX46" fmla="*/ 157461 w 997851"/>
                  <a:gd name="connsiteY46" fmla="*/ 430054 h 1438225"/>
                  <a:gd name="connsiteX47" fmla="*/ 164605 w 997851"/>
                  <a:gd name="connsiteY47" fmla="*/ 418433 h 1438225"/>
                  <a:gd name="connsiteX48" fmla="*/ 172511 w 997851"/>
                  <a:gd name="connsiteY48" fmla="*/ 407384 h 1438225"/>
                  <a:gd name="connsiteX49" fmla="*/ 203943 w 997851"/>
                  <a:gd name="connsiteY49" fmla="*/ 363855 h 1438225"/>
                  <a:gd name="connsiteX50" fmla="*/ 220612 w 997851"/>
                  <a:gd name="connsiteY50" fmla="*/ 343186 h 1438225"/>
                  <a:gd name="connsiteX51" fmla="*/ 237567 w 997851"/>
                  <a:gd name="connsiteY51" fmla="*/ 323088 h 1438225"/>
                  <a:gd name="connsiteX52" fmla="*/ 254521 w 997851"/>
                  <a:gd name="connsiteY52" fmla="*/ 303086 h 1438225"/>
                  <a:gd name="connsiteX53" fmla="*/ 272523 w 997851"/>
                  <a:gd name="connsiteY53" fmla="*/ 284036 h 1438225"/>
                  <a:gd name="connsiteX54" fmla="*/ 308718 w 997851"/>
                  <a:gd name="connsiteY54" fmla="*/ 247841 h 1438225"/>
                  <a:gd name="connsiteX55" fmla="*/ 346818 w 997851"/>
                  <a:gd name="connsiteY55" fmla="*/ 214598 h 1438225"/>
                  <a:gd name="connsiteX56" fmla="*/ 504743 w 997851"/>
                  <a:gd name="connsiteY56" fmla="*/ 106680 h 1438225"/>
                  <a:gd name="connsiteX57" fmla="*/ 666668 w 997851"/>
                  <a:gd name="connsiteY57" fmla="*/ 36576 h 1438225"/>
                  <a:gd name="connsiteX58" fmla="*/ 821735 w 997851"/>
                  <a:gd name="connsiteY58" fmla="*/ 0 h 1438225"/>
                  <a:gd name="connsiteX59" fmla="*/ 823259 w 997851"/>
                  <a:gd name="connsiteY59" fmla="*/ 0 h 1438225"/>
                  <a:gd name="connsiteX60" fmla="*/ 823259 w 997851"/>
                  <a:gd name="connsiteY60" fmla="*/ 1524 h 1438225"/>
                  <a:gd name="connsiteX61" fmla="*/ 892410 w 997851"/>
                  <a:gd name="connsiteY61" fmla="*/ 444722 h 1438225"/>
                  <a:gd name="connsiteX62" fmla="*/ 892410 w 997851"/>
                  <a:gd name="connsiteY62" fmla="*/ 446532 h 1438225"/>
                  <a:gd name="connsiteX63" fmla="*/ 890886 w 997851"/>
                  <a:gd name="connsiteY63" fmla="*/ 445484 h 1438225"/>
                  <a:gd name="connsiteX64" fmla="*/ 804495 w 997851"/>
                  <a:gd name="connsiteY64" fmla="*/ 415004 h 1438225"/>
                  <a:gd name="connsiteX65" fmla="*/ 781825 w 997851"/>
                  <a:gd name="connsiteY65" fmla="*/ 415576 h 1438225"/>
                  <a:gd name="connsiteX66" fmla="*/ 774396 w 997851"/>
                  <a:gd name="connsiteY66" fmla="*/ 416433 h 1438225"/>
                  <a:gd name="connsiteX67" fmla="*/ 781730 w 997851"/>
                  <a:gd name="connsiteY67" fmla="*/ 415195 h 1438225"/>
                  <a:gd name="connsiteX68" fmla="*/ 804590 w 997851"/>
                  <a:gd name="connsiteY68" fmla="*/ 414147 h 1438225"/>
                  <a:gd name="connsiteX69" fmla="*/ 891743 w 997851"/>
                  <a:gd name="connsiteY69" fmla="*/ 444246 h 1438225"/>
                  <a:gd name="connsiteX70" fmla="*/ 890601 w 997851"/>
                  <a:gd name="connsiteY70" fmla="*/ 445008 h 1438225"/>
                  <a:gd name="connsiteX71" fmla="*/ 819830 w 997851"/>
                  <a:gd name="connsiteY71" fmla="*/ 2000 h 1438225"/>
                  <a:gd name="connsiteX72" fmla="*/ 821544 w 997851"/>
                  <a:gd name="connsiteY72" fmla="*/ 3334 h 1438225"/>
                  <a:gd name="connsiteX73" fmla="*/ 667335 w 997851"/>
                  <a:gd name="connsiteY73" fmla="*/ 40196 h 1438225"/>
                  <a:gd name="connsiteX74" fmla="*/ 506171 w 997851"/>
                  <a:gd name="connsiteY74" fmla="*/ 110300 h 1438225"/>
                  <a:gd name="connsiteX75" fmla="*/ 348533 w 997851"/>
                  <a:gd name="connsiteY75" fmla="*/ 218313 h 1438225"/>
                  <a:gd name="connsiteX76" fmla="*/ 310433 w 997851"/>
                  <a:gd name="connsiteY76" fmla="*/ 251460 h 1438225"/>
                  <a:gd name="connsiteX77" fmla="*/ 274523 w 997851"/>
                  <a:gd name="connsiteY77" fmla="*/ 287655 h 1438225"/>
                  <a:gd name="connsiteX78" fmla="*/ 256617 w 997851"/>
                  <a:gd name="connsiteY78" fmla="*/ 306705 h 1438225"/>
                  <a:gd name="connsiteX79" fmla="*/ 239757 w 997851"/>
                  <a:gd name="connsiteY79" fmla="*/ 326517 h 1438225"/>
                  <a:gd name="connsiteX80" fmla="*/ 223755 w 997851"/>
                  <a:gd name="connsiteY80" fmla="*/ 345948 h 1438225"/>
                  <a:gd name="connsiteX81" fmla="*/ 207277 w 997851"/>
                  <a:gd name="connsiteY81" fmla="*/ 366522 h 1438225"/>
                  <a:gd name="connsiteX82" fmla="*/ 176130 w 997851"/>
                  <a:gd name="connsiteY82" fmla="*/ 409956 h 1438225"/>
                  <a:gd name="connsiteX83" fmla="*/ 168225 w 997851"/>
                  <a:gd name="connsiteY83" fmla="*/ 420910 h 1438225"/>
                  <a:gd name="connsiteX84" fmla="*/ 161176 w 997851"/>
                  <a:gd name="connsiteY84" fmla="*/ 432435 h 1438225"/>
                  <a:gd name="connsiteX85" fmla="*/ 146793 w 997851"/>
                  <a:gd name="connsiteY85" fmla="*/ 455295 h 1438225"/>
                  <a:gd name="connsiteX86" fmla="*/ 132601 w 997851"/>
                  <a:gd name="connsiteY86" fmla="*/ 478822 h 1438225"/>
                  <a:gd name="connsiteX87" fmla="*/ 125457 w 997851"/>
                  <a:gd name="connsiteY87" fmla="*/ 490633 h 1438225"/>
                  <a:gd name="connsiteX88" fmla="*/ 118980 w 997851"/>
                  <a:gd name="connsiteY88" fmla="*/ 502920 h 1438225"/>
                  <a:gd name="connsiteX89" fmla="*/ 93929 w 997851"/>
                  <a:gd name="connsiteY89" fmla="*/ 552736 h 1438225"/>
                  <a:gd name="connsiteX90" fmla="*/ 21444 w 997851"/>
                  <a:gd name="connsiteY90" fmla="*/ 770192 h 1438225"/>
                  <a:gd name="connsiteX91" fmla="*/ 16015 w 997851"/>
                  <a:gd name="connsiteY91" fmla="*/ 798767 h 1438225"/>
                  <a:gd name="connsiteX92" fmla="*/ 11919 w 997851"/>
                  <a:gd name="connsiteY92" fmla="*/ 828008 h 1438225"/>
                  <a:gd name="connsiteX93" fmla="*/ 6204 w 997851"/>
                  <a:gd name="connsiteY93" fmla="*/ 887444 h 1438225"/>
                  <a:gd name="connsiteX94" fmla="*/ 7347 w 997851"/>
                  <a:gd name="connsiteY94" fmla="*/ 1008317 h 1438225"/>
                  <a:gd name="connsiteX95" fmla="*/ 59163 w 997851"/>
                  <a:gd name="connsiteY95" fmla="*/ 1250537 h 1438225"/>
                  <a:gd name="connsiteX96" fmla="*/ 56401 w 997851"/>
                  <a:gd name="connsiteY96" fmla="*/ 1248918 h 1438225"/>
                  <a:gd name="connsiteX97" fmla="*/ 199276 w 997851"/>
                  <a:gd name="connsiteY97" fmla="*/ 1226249 h 1438225"/>
                  <a:gd name="connsiteX98" fmla="*/ 461880 w 997851"/>
                  <a:gd name="connsiteY98" fmla="*/ 1185672 h 1438225"/>
                  <a:gd name="connsiteX99" fmla="*/ 467786 w 997851"/>
                  <a:gd name="connsiteY99" fmla="*/ 1184815 h 1438225"/>
                  <a:gd name="connsiteX100" fmla="*/ 464262 w 997851"/>
                  <a:gd name="connsiteY100" fmla="*/ 1189577 h 1438225"/>
                  <a:gd name="connsiteX101" fmla="*/ 434353 w 997851"/>
                  <a:gd name="connsiteY101" fmla="*/ 1279589 h 1438225"/>
                  <a:gd name="connsiteX102" fmla="*/ 441497 w 997851"/>
                  <a:gd name="connsiteY102" fmla="*/ 1326547 h 1438225"/>
                  <a:gd name="connsiteX103" fmla="*/ 450069 w 997851"/>
                  <a:gd name="connsiteY103" fmla="*/ 1348645 h 1438225"/>
                  <a:gd name="connsiteX104" fmla="*/ 462166 w 997851"/>
                  <a:gd name="connsiteY104" fmla="*/ 1368838 h 1438225"/>
                  <a:gd name="connsiteX105" fmla="*/ 535127 w 997851"/>
                  <a:gd name="connsiteY105" fmla="*/ 1425226 h 1438225"/>
                  <a:gd name="connsiteX106" fmla="*/ 580276 w 997851"/>
                  <a:gd name="connsiteY106" fmla="*/ 1434751 h 1438225"/>
                  <a:gd name="connsiteX107" fmla="*/ 625710 w 997851"/>
                  <a:gd name="connsiteY107" fmla="*/ 1430274 h 1438225"/>
                  <a:gd name="connsiteX108" fmla="*/ 727056 w 997851"/>
                  <a:gd name="connsiteY108" fmla="*/ 1347788 h 1438225"/>
                  <a:gd name="connsiteX109" fmla="*/ 740296 w 997851"/>
                  <a:gd name="connsiteY109" fmla="*/ 1305878 h 1438225"/>
                  <a:gd name="connsiteX110" fmla="*/ 741153 w 997851"/>
                  <a:gd name="connsiteY110" fmla="*/ 1262444 h 1438225"/>
                  <a:gd name="connsiteX111" fmla="*/ 730199 w 997851"/>
                  <a:gd name="connsiteY111" fmla="*/ 1220915 h 1438225"/>
                  <a:gd name="connsiteX112" fmla="*/ 677431 w 997851"/>
                  <a:gd name="connsiteY112" fmla="*/ 1156050 h 1438225"/>
                  <a:gd name="connsiteX113" fmla="*/ 672859 w 997851"/>
                  <a:gd name="connsiteY113" fmla="*/ 1152811 h 1438225"/>
                  <a:gd name="connsiteX114" fmla="*/ 678288 w 997851"/>
                  <a:gd name="connsiteY114" fmla="*/ 1151954 h 1438225"/>
                  <a:gd name="connsiteX115" fmla="*/ 995280 w 997851"/>
                  <a:gd name="connsiteY115" fmla="*/ 1101947 h 1438225"/>
                  <a:gd name="connsiteX116" fmla="*/ 993566 w 997851"/>
                  <a:gd name="connsiteY116" fmla="*/ 1104233 h 1438225"/>
                  <a:gd name="connsiteX117" fmla="*/ 924033 w 997851"/>
                  <a:gd name="connsiteY117" fmla="*/ 661321 h 1438225"/>
                  <a:gd name="connsiteX118" fmla="*/ 927081 w 997851"/>
                  <a:gd name="connsiteY118" fmla="*/ 661988 h 1438225"/>
                  <a:gd name="connsiteX119" fmla="*/ 874884 w 997851"/>
                  <a:gd name="connsiteY119" fmla="*/ 709613 h 1438225"/>
                  <a:gd name="connsiteX120" fmla="*/ 811067 w 997851"/>
                  <a:gd name="connsiteY120" fmla="*/ 728663 h 1438225"/>
                  <a:gd name="connsiteX121" fmla="*/ 644665 w 997851"/>
                  <a:gd name="connsiteY121" fmla="*/ 602266 h 1438225"/>
                  <a:gd name="connsiteX122" fmla="*/ 642379 w 997851"/>
                  <a:gd name="connsiteY122" fmla="*/ 555879 h 1438225"/>
                  <a:gd name="connsiteX123" fmla="*/ 645903 w 997851"/>
                  <a:gd name="connsiteY123" fmla="*/ 534543 h 1438225"/>
                  <a:gd name="connsiteX124" fmla="*/ 652094 w 997851"/>
                  <a:gd name="connsiteY124" fmla="*/ 515493 h 1438225"/>
                  <a:gd name="connsiteX125" fmla="*/ 691242 w 997851"/>
                  <a:gd name="connsiteY125" fmla="*/ 457390 h 1438225"/>
                  <a:gd name="connsiteX126" fmla="*/ 734104 w 997851"/>
                  <a:gd name="connsiteY126" fmla="*/ 428815 h 1438225"/>
                  <a:gd name="connsiteX127" fmla="*/ 743058 w 997851"/>
                  <a:gd name="connsiteY127" fmla="*/ 424910 h 1438225"/>
                  <a:gd name="connsiteX128" fmla="*/ 751250 w 997851"/>
                  <a:gd name="connsiteY128" fmla="*/ 422338 h 1438225"/>
                  <a:gd name="connsiteX129" fmla="*/ 764013 w 997851"/>
                  <a:gd name="connsiteY129" fmla="*/ 418909 h 14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997851" h="1438225">
                    <a:moveTo>
                      <a:pt x="774777" y="416242"/>
                    </a:moveTo>
                    <a:lnTo>
                      <a:pt x="764299" y="418624"/>
                    </a:lnTo>
                    <a:cubicBezTo>
                      <a:pt x="759996" y="419530"/>
                      <a:pt x="755763" y="420740"/>
                      <a:pt x="751631" y="422243"/>
                    </a:cubicBezTo>
                    <a:cubicBezTo>
                      <a:pt x="749154" y="423100"/>
                      <a:pt x="746392" y="423863"/>
                      <a:pt x="743535" y="424910"/>
                    </a:cubicBezTo>
                    <a:lnTo>
                      <a:pt x="734676" y="428816"/>
                    </a:lnTo>
                    <a:cubicBezTo>
                      <a:pt x="697420" y="445766"/>
                      <a:pt x="668407" y="476800"/>
                      <a:pt x="654000" y="515112"/>
                    </a:cubicBezTo>
                    <a:cubicBezTo>
                      <a:pt x="651614" y="521334"/>
                      <a:pt x="649610" y="527696"/>
                      <a:pt x="647999" y="534162"/>
                    </a:cubicBezTo>
                    <a:cubicBezTo>
                      <a:pt x="642892" y="556060"/>
                      <a:pt x="642567" y="578802"/>
                      <a:pt x="647046" y="600837"/>
                    </a:cubicBezTo>
                    <a:cubicBezTo>
                      <a:pt x="662593" y="677618"/>
                      <a:pt x="732965" y="730744"/>
                      <a:pt x="811067" y="724662"/>
                    </a:cubicBezTo>
                    <a:cubicBezTo>
                      <a:pt x="833032" y="722930"/>
                      <a:pt x="854355" y="716429"/>
                      <a:pt x="873551" y="705612"/>
                    </a:cubicBezTo>
                    <a:cubicBezTo>
                      <a:pt x="893783" y="694225"/>
                      <a:pt x="911198" y="678437"/>
                      <a:pt x="924510" y="659416"/>
                    </a:cubicBezTo>
                    <a:lnTo>
                      <a:pt x="926891" y="655987"/>
                    </a:lnTo>
                    <a:lnTo>
                      <a:pt x="927558" y="660083"/>
                    </a:lnTo>
                    <a:cubicBezTo>
                      <a:pt x="948227" y="790384"/>
                      <a:pt x="971849" y="939356"/>
                      <a:pt x="997852" y="1102900"/>
                    </a:cubicBezTo>
                    <a:lnTo>
                      <a:pt x="997852" y="1104900"/>
                    </a:lnTo>
                    <a:lnTo>
                      <a:pt x="995852" y="1104900"/>
                    </a:lnTo>
                    <a:lnTo>
                      <a:pt x="678860" y="1155192"/>
                    </a:lnTo>
                    <a:lnTo>
                      <a:pt x="679717" y="1151001"/>
                    </a:lnTo>
                    <a:cubicBezTo>
                      <a:pt x="703669" y="1167787"/>
                      <a:pt x="722523" y="1190860"/>
                      <a:pt x="734200" y="1217676"/>
                    </a:cubicBezTo>
                    <a:cubicBezTo>
                      <a:pt x="740080" y="1231290"/>
                      <a:pt x="743901" y="1245704"/>
                      <a:pt x="745535" y="1260443"/>
                    </a:cubicBezTo>
                    <a:cubicBezTo>
                      <a:pt x="747376" y="1275328"/>
                      <a:pt x="747120" y="1290397"/>
                      <a:pt x="744773" y="1305211"/>
                    </a:cubicBezTo>
                    <a:cubicBezTo>
                      <a:pt x="742223" y="1320148"/>
                      <a:pt x="737640" y="1334666"/>
                      <a:pt x="731152" y="1348359"/>
                    </a:cubicBezTo>
                    <a:cubicBezTo>
                      <a:pt x="717659" y="1376249"/>
                      <a:pt x="696347" y="1399613"/>
                      <a:pt x="669811" y="1415606"/>
                    </a:cubicBezTo>
                    <a:cubicBezTo>
                      <a:pt x="656370" y="1423629"/>
                      <a:pt x="641836" y="1429661"/>
                      <a:pt x="626663" y="1433513"/>
                    </a:cubicBezTo>
                    <a:cubicBezTo>
                      <a:pt x="611327" y="1437185"/>
                      <a:pt x="595557" y="1438723"/>
                      <a:pt x="579800" y="1438085"/>
                    </a:cubicBezTo>
                    <a:cubicBezTo>
                      <a:pt x="563930" y="1437149"/>
                      <a:pt x="548276" y="1433941"/>
                      <a:pt x="533318" y="1428560"/>
                    </a:cubicBezTo>
                    <a:cubicBezTo>
                      <a:pt x="502899" y="1417269"/>
                      <a:pt x="476626" y="1397007"/>
                      <a:pt x="457975" y="1370457"/>
                    </a:cubicBezTo>
                    <a:cubicBezTo>
                      <a:pt x="453324" y="1363777"/>
                      <a:pt x="449154" y="1356775"/>
                      <a:pt x="445497" y="1349502"/>
                    </a:cubicBezTo>
                    <a:cubicBezTo>
                      <a:pt x="441972" y="1342149"/>
                      <a:pt x="439010" y="1334539"/>
                      <a:pt x="436639" y="1326737"/>
                    </a:cubicBezTo>
                    <a:cubicBezTo>
                      <a:pt x="431641" y="1311098"/>
                      <a:pt x="429134" y="1294769"/>
                      <a:pt x="429210" y="1278350"/>
                    </a:cubicBezTo>
                    <a:cubicBezTo>
                      <a:pt x="429495" y="1244922"/>
                      <a:pt x="440292" y="1212432"/>
                      <a:pt x="460071" y="1185482"/>
                    </a:cubicBezTo>
                    <a:lnTo>
                      <a:pt x="462452" y="1189387"/>
                    </a:lnTo>
                    <a:lnTo>
                      <a:pt x="200324" y="1230725"/>
                    </a:lnTo>
                    <a:lnTo>
                      <a:pt x="57449" y="1253300"/>
                    </a:lnTo>
                    <a:lnTo>
                      <a:pt x="55353" y="1253300"/>
                    </a:lnTo>
                    <a:lnTo>
                      <a:pt x="54687" y="1251395"/>
                    </a:lnTo>
                    <a:cubicBezTo>
                      <a:pt x="26836" y="1172849"/>
                      <a:pt x="9353" y="1091005"/>
                      <a:pt x="2680" y="1007936"/>
                    </a:cubicBezTo>
                    <a:cubicBezTo>
                      <a:pt x="-459" y="967495"/>
                      <a:pt x="-841" y="926889"/>
                      <a:pt x="1537" y="886397"/>
                    </a:cubicBezTo>
                    <a:cubicBezTo>
                      <a:pt x="3156" y="866299"/>
                      <a:pt x="4299" y="846392"/>
                      <a:pt x="7347" y="826675"/>
                    </a:cubicBezTo>
                    <a:cubicBezTo>
                      <a:pt x="8776" y="817150"/>
                      <a:pt x="9729" y="806958"/>
                      <a:pt x="11538" y="797243"/>
                    </a:cubicBezTo>
                    <a:lnTo>
                      <a:pt x="16968" y="768096"/>
                    </a:lnTo>
                    <a:cubicBezTo>
                      <a:pt x="32178" y="692987"/>
                      <a:pt x="56854" y="620111"/>
                      <a:pt x="90405" y="551212"/>
                    </a:cubicBezTo>
                    <a:cubicBezTo>
                      <a:pt x="98914" y="534384"/>
                      <a:pt x="107328" y="517716"/>
                      <a:pt x="115646" y="501206"/>
                    </a:cubicBezTo>
                    <a:lnTo>
                      <a:pt x="121933" y="488728"/>
                    </a:lnTo>
                    <a:cubicBezTo>
                      <a:pt x="124124" y="484727"/>
                      <a:pt x="126600" y="480822"/>
                      <a:pt x="128981" y="476917"/>
                    </a:cubicBezTo>
                    <a:lnTo>
                      <a:pt x="143269" y="453390"/>
                    </a:lnTo>
                    <a:lnTo>
                      <a:pt x="157461" y="430054"/>
                    </a:lnTo>
                    <a:lnTo>
                      <a:pt x="164605" y="418433"/>
                    </a:lnTo>
                    <a:lnTo>
                      <a:pt x="172511" y="407384"/>
                    </a:lnTo>
                    <a:lnTo>
                      <a:pt x="203943" y="363855"/>
                    </a:lnTo>
                    <a:cubicBezTo>
                      <a:pt x="209125" y="356671"/>
                      <a:pt x="214690" y="349772"/>
                      <a:pt x="220612" y="343186"/>
                    </a:cubicBezTo>
                    <a:cubicBezTo>
                      <a:pt x="226232" y="336423"/>
                      <a:pt x="231947" y="329756"/>
                      <a:pt x="237567" y="323088"/>
                    </a:cubicBezTo>
                    <a:lnTo>
                      <a:pt x="254521" y="303086"/>
                    </a:lnTo>
                    <a:cubicBezTo>
                      <a:pt x="260236" y="296609"/>
                      <a:pt x="266618" y="290703"/>
                      <a:pt x="272523" y="284036"/>
                    </a:cubicBezTo>
                    <a:cubicBezTo>
                      <a:pt x="284715" y="271939"/>
                      <a:pt x="296431" y="259461"/>
                      <a:pt x="308718" y="247841"/>
                    </a:cubicBezTo>
                    <a:lnTo>
                      <a:pt x="346818" y="214598"/>
                    </a:lnTo>
                    <a:cubicBezTo>
                      <a:pt x="395949" y="173739"/>
                      <a:pt x="448825" y="137606"/>
                      <a:pt x="504743" y="106680"/>
                    </a:cubicBezTo>
                    <a:cubicBezTo>
                      <a:pt x="556607" y="78709"/>
                      <a:pt x="610781" y="55255"/>
                      <a:pt x="666668" y="36576"/>
                    </a:cubicBezTo>
                    <a:cubicBezTo>
                      <a:pt x="717057" y="19412"/>
                      <a:pt x="768987" y="7163"/>
                      <a:pt x="821735" y="0"/>
                    </a:cubicBezTo>
                    <a:lnTo>
                      <a:pt x="823259" y="0"/>
                    </a:lnTo>
                    <a:lnTo>
                      <a:pt x="823259" y="1524"/>
                    </a:lnTo>
                    <a:cubicBezTo>
                      <a:pt x="854596" y="202406"/>
                      <a:pt x="878028" y="352711"/>
                      <a:pt x="892410" y="444722"/>
                    </a:cubicBezTo>
                    <a:lnTo>
                      <a:pt x="892410" y="446532"/>
                    </a:lnTo>
                    <a:lnTo>
                      <a:pt x="890886" y="445484"/>
                    </a:lnTo>
                    <a:cubicBezTo>
                      <a:pt x="865805" y="426877"/>
                      <a:pt x="835700" y="416255"/>
                      <a:pt x="804495" y="415004"/>
                    </a:cubicBezTo>
                    <a:cubicBezTo>
                      <a:pt x="796933" y="414736"/>
                      <a:pt x="789363" y="414927"/>
                      <a:pt x="781825" y="415576"/>
                    </a:cubicBezTo>
                    <a:lnTo>
                      <a:pt x="774396" y="416433"/>
                    </a:lnTo>
                    <a:lnTo>
                      <a:pt x="781730" y="415195"/>
                    </a:lnTo>
                    <a:cubicBezTo>
                      <a:pt x="789317" y="414331"/>
                      <a:pt x="796955" y="413981"/>
                      <a:pt x="804590" y="414147"/>
                    </a:cubicBezTo>
                    <a:cubicBezTo>
                      <a:pt x="836010" y="415170"/>
                      <a:pt x="866388" y="425662"/>
                      <a:pt x="891743" y="444246"/>
                    </a:cubicBezTo>
                    <a:lnTo>
                      <a:pt x="890601" y="445008"/>
                    </a:lnTo>
                    <a:cubicBezTo>
                      <a:pt x="875932" y="352996"/>
                      <a:pt x="851929" y="202787"/>
                      <a:pt x="819830" y="2000"/>
                    </a:cubicBezTo>
                    <a:lnTo>
                      <a:pt x="821544" y="3334"/>
                    </a:lnTo>
                    <a:cubicBezTo>
                      <a:pt x="769072" y="10615"/>
                      <a:pt x="717428" y="22960"/>
                      <a:pt x="667335" y="40196"/>
                    </a:cubicBezTo>
                    <a:cubicBezTo>
                      <a:pt x="611705" y="58904"/>
                      <a:pt x="557785" y="82358"/>
                      <a:pt x="506171" y="110300"/>
                    </a:cubicBezTo>
                    <a:cubicBezTo>
                      <a:pt x="450325" y="141234"/>
                      <a:pt x="397542" y="177401"/>
                      <a:pt x="348533" y="218313"/>
                    </a:cubicBezTo>
                    <a:lnTo>
                      <a:pt x="310433" y="251460"/>
                    </a:lnTo>
                    <a:cubicBezTo>
                      <a:pt x="298241" y="263081"/>
                      <a:pt x="286620" y="275463"/>
                      <a:pt x="274523" y="287655"/>
                    </a:cubicBezTo>
                    <a:cubicBezTo>
                      <a:pt x="268618" y="293846"/>
                      <a:pt x="262236" y="299752"/>
                      <a:pt x="256617" y="306705"/>
                    </a:cubicBezTo>
                    <a:lnTo>
                      <a:pt x="239757" y="326517"/>
                    </a:lnTo>
                    <a:lnTo>
                      <a:pt x="223755" y="345948"/>
                    </a:lnTo>
                    <a:cubicBezTo>
                      <a:pt x="218136" y="352711"/>
                      <a:pt x="212230" y="359188"/>
                      <a:pt x="207277" y="366522"/>
                    </a:cubicBezTo>
                    <a:lnTo>
                      <a:pt x="176130" y="409956"/>
                    </a:lnTo>
                    <a:lnTo>
                      <a:pt x="168225" y="420910"/>
                    </a:lnTo>
                    <a:lnTo>
                      <a:pt x="161176" y="432435"/>
                    </a:lnTo>
                    <a:lnTo>
                      <a:pt x="146793" y="455295"/>
                    </a:lnTo>
                    <a:cubicBezTo>
                      <a:pt x="142031" y="463106"/>
                      <a:pt x="137268" y="470916"/>
                      <a:pt x="132601" y="478822"/>
                    </a:cubicBezTo>
                    <a:cubicBezTo>
                      <a:pt x="130220" y="482727"/>
                      <a:pt x="127743" y="486537"/>
                      <a:pt x="125457" y="490633"/>
                    </a:cubicBezTo>
                    <a:lnTo>
                      <a:pt x="118980" y="502920"/>
                    </a:lnTo>
                    <a:lnTo>
                      <a:pt x="93929" y="552736"/>
                    </a:lnTo>
                    <a:cubicBezTo>
                      <a:pt x="60635" y="621850"/>
                      <a:pt x="36277" y="694923"/>
                      <a:pt x="21444" y="770192"/>
                    </a:cubicBezTo>
                    <a:lnTo>
                      <a:pt x="16015" y="798767"/>
                    </a:lnTo>
                    <a:cubicBezTo>
                      <a:pt x="14301" y="808292"/>
                      <a:pt x="13348" y="818293"/>
                      <a:pt x="11919" y="828008"/>
                    </a:cubicBezTo>
                    <a:cubicBezTo>
                      <a:pt x="8967" y="847630"/>
                      <a:pt x="7823" y="867537"/>
                      <a:pt x="6204" y="887444"/>
                    </a:cubicBezTo>
                    <a:cubicBezTo>
                      <a:pt x="3827" y="927714"/>
                      <a:pt x="4208" y="968099"/>
                      <a:pt x="7347" y="1008317"/>
                    </a:cubicBezTo>
                    <a:cubicBezTo>
                      <a:pt x="14069" y="1090958"/>
                      <a:pt x="31486" y="1172378"/>
                      <a:pt x="59163" y="1250537"/>
                    </a:cubicBezTo>
                    <a:lnTo>
                      <a:pt x="56401" y="1248918"/>
                    </a:lnTo>
                    <a:lnTo>
                      <a:pt x="199276" y="1226249"/>
                    </a:lnTo>
                    <a:lnTo>
                      <a:pt x="461880" y="1185672"/>
                    </a:lnTo>
                    <a:lnTo>
                      <a:pt x="467786" y="1184815"/>
                    </a:lnTo>
                    <a:lnTo>
                      <a:pt x="464262" y="1189577"/>
                    </a:lnTo>
                    <a:cubicBezTo>
                      <a:pt x="445048" y="1215676"/>
                      <a:pt x="434580" y="1247181"/>
                      <a:pt x="434353" y="1279589"/>
                    </a:cubicBezTo>
                    <a:cubicBezTo>
                      <a:pt x="434188" y="1295524"/>
                      <a:pt x="436600" y="1311381"/>
                      <a:pt x="441497" y="1326547"/>
                    </a:cubicBezTo>
                    <a:cubicBezTo>
                      <a:pt x="443815" y="1334111"/>
                      <a:pt x="446680" y="1341497"/>
                      <a:pt x="450069" y="1348645"/>
                    </a:cubicBezTo>
                    <a:cubicBezTo>
                      <a:pt x="453620" y="1355653"/>
                      <a:pt x="457662" y="1362401"/>
                      <a:pt x="462166" y="1368838"/>
                    </a:cubicBezTo>
                    <a:cubicBezTo>
                      <a:pt x="480170" y="1394631"/>
                      <a:pt x="505628" y="1414306"/>
                      <a:pt x="535127" y="1425226"/>
                    </a:cubicBezTo>
                    <a:cubicBezTo>
                      <a:pt x="549638" y="1430563"/>
                      <a:pt x="564846" y="1433771"/>
                      <a:pt x="580276" y="1434751"/>
                    </a:cubicBezTo>
                    <a:cubicBezTo>
                      <a:pt x="595555" y="1435369"/>
                      <a:pt x="610845" y="1433863"/>
                      <a:pt x="625710" y="1430274"/>
                    </a:cubicBezTo>
                    <a:cubicBezTo>
                      <a:pt x="670047" y="1419158"/>
                      <a:pt x="707169" y="1388944"/>
                      <a:pt x="727056" y="1347788"/>
                    </a:cubicBezTo>
                    <a:cubicBezTo>
                      <a:pt x="733416" y="1334509"/>
                      <a:pt x="737873" y="1320400"/>
                      <a:pt x="740296" y="1305878"/>
                    </a:cubicBezTo>
                    <a:cubicBezTo>
                      <a:pt x="742673" y="1291517"/>
                      <a:pt x="742961" y="1276887"/>
                      <a:pt x="741153" y="1262444"/>
                    </a:cubicBezTo>
                    <a:cubicBezTo>
                      <a:pt x="739590" y="1248133"/>
                      <a:pt x="735898" y="1234135"/>
                      <a:pt x="730199" y="1220915"/>
                    </a:cubicBezTo>
                    <a:cubicBezTo>
                      <a:pt x="718928" y="1194841"/>
                      <a:pt x="700665" y="1172391"/>
                      <a:pt x="677431" y="1156050"/>
                    </a:cubicBezTo>
                    <a:lnTo>
                      <a:pt x="672859" y="1152811"/>
                    </a:lnTo>
                    <a:lnTo>
                      <a:pt x="678288" y="1151954"/>
                    </a:lnTo>
                    <a:lnTo>
                      <a:pt x="995280" y="1101947"/>
                    </a:lnTo>
                    <a:lnTo>
                      <a:pt x="993566" y="1104233"/>
                    </a:lnTo>
                    <a:cubicBezTo>
                      <a:pt x="967848" y="940689"/>
                      <a:pt x="944512" y="791718"/>
                      <a:pt x="924033" y="661321"/>
                    </a:cubicBezTo>
                    <a:lnTo>
                      <a:pt x="927081" y="661988"/>
                    </a:lnTo>
                    <a:cubicBezTo>
                      <a:pt x="913505" y="681603"/>
                      <a:pt x="895659" y="697886"/>
                      <a:pt x="874884" y="709613"/>
                    </a:cubicBezTo>
                    <a:cubicBezTo>
                      <a:pt x="855251" y="720529"/>
                      <a:pt x="833472" y="727031"/>
                      <a:pt x="811067" y="728663"/>
                    </a:cubicBezTo>
                    <a:cubicBezTo>
                      <a:pt x="731630" y="734626"/>
                      <a:pt x="660229" y="680390"/>
                      <a:pt x="644665" y="602266"/>
                    </a:cubicBezTo>
                    <a:cubicBezTo>
                      <a:pt x="641464" y="587020"/>
                      <a:pt x="640692" y="571365"/>
                      <a:pt x="642379" y="555879"/>
                    </a:cubicBezTo>
                    <a:cubicBezTo>
                      <a:pt x="643097" y="548699"/>
                      <a:pt x="644274" y="541572"/>
                      <a:pt x="645903" y="534543"/>
                    </a:cubicBezTo>
                    <a:cubicBezTo>
                      <a:pt x="647626" y="528087"/>
                      <a:pt x="649693" y="521728"/>
                      <a:pt x="652094" y="515493"/>
                    </a:cubicBezTo>
                    <a:cubicBezTo>
                      <a:pt x="660691" y="493471"/>
                      <a:pt x="674061" y="473629"/>
                      <a:pt x="691242" y="457390"/>
                    </a:cubicBezTo>
                    <a:cubicBezTo>
                      <a:pt x="703836" y="445542"/>
                      <a:pt x="718324" y="435884"/>
                      <a:pt x="734104" y="428815"/>
                    </a:cubicBezTo>
                    <a:lnTo>
                      <a:pt x="743058" y="424910"/>
                    </a:lnTo>
                    <a:cubicBezTo>
                      <a:pt x="746011" y="423863"/>
                      <a:pt x="748678" y="423100"/>
                      <a:pt x="751250" y="422338"/>
                    </a:cubicBezTo>
                    <a:cubicBezTo>
                      <a:pt x="755415" y="420885"/>
                      <a:pt x="759681" y="419738"/>
                      <a:pt x="764013" y="41890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7" name="Forme libre : forme 396">
                <a:extLst>
                  <a:ext uri="{FF2B5EF4-FFF2-40B4-BE49-F238E27FC236}">
                    <a16:creationId xmlns:a16="http://schemas.microsoft.com/office/drawing/2014/main" id="{7FD1927E-C05E-8A90-C71B-08F186475295}"/>
                  </a:ext>
                </a:extLst>
              </p:cNvPr>
              <p:cNvSpPr/>
              <p:nvPr/>
            </p:nvSpPr>
            <p:spPr>
              <a:xfrm>
                <a:off x="8041086" y="2962930"/>
                <a:ext cx="482536" cy="78142"/>
              </a:xfrm>
              <a:custGeom>
                <a:avLst/>
                <a:gdLst>
                  <a:gd name="connsiteX0" fmla="*/ 4382 w 482536"/>
                  <a:gd name="connsiteY0" fmla="*/ 67108 h 78142"/>
                  <a:gd name="connsiteX1" fmla="*/ 176880 w 482536"/>
                  <a:gd name="connsiteY1" fmla="*/ 69489 h 78142"/>
                  <a:gd name="connsiteX2" fmla="*/ 220409 w 482536"/>
                  <a:gd name="connsiteY2" fmla="*/ 56821 h 78142"/>
                  <a:gd name="connsiteX3" fmla="*/ 279845 w 482536"/>
                  <a:gd name="connsiteY3" fmla="*/ 55868 h 78142"/>
                  <a:gd name="connsiteX4" fmla="*/ 387287 w 482536"/>
                  <a:gd name="connsiteY4" fmla="*/ 56630 h 78142"/>
                  <a:gd name="connsiteX5" fmla="*/ 482537 w 482536"/>
                  <a:gd name="connsiteY5" fmla="*/ 11387 h 78142"/>
                  <a:gd name="connsiteX6" fmla="*/ 0 w 482536"/>
                  <a:gd name="connsiteY6" fmla="*/ 37485 h 78142"/>
                  <a:gd name="connsiteX7" fmla="*/ 3048 w 482536"/>
                  <a:gd name="connsiteY7" fmla="*/ 66917 h 7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536" h="78142">
                    <a:moveTo>
                      <a:pt x="4382" y="67108"/>
                    </a:moveTo>
                    <a:cubicBezTo>
                      <a:pt x="61532" y="76633"/>
                      <a:pt x="120968" y="85110"/>
                      <a:pt x="176880" y="69489"/>
                    </a:cubicBezTo>
                    <a:cubicBezTo>
                      <a:pt x="191453" y="65394"/>
                      <a:pt x="205455" y="59964"/>
                      <a:pt x="220409" y="56821"/>
                    </a:cubicBezTo>
                    <a:cubicBezTo>
                      <a:pt x="240096" y="53931"/>
                      <a:pt x="260075" y="53611"/>
                      <a:pt x="279845" y="55868"/>
                    </a:cubicBezTo>
                    <a:cubicBezTo>
                      <a:pt x="315530" y="59931"/>
                      <a:pt x="351547" y="60186"/>
                      <a:pt x="387287" y="56630"/>
                    </a:cubicBezTo>
                    <a:cubicBezTo>
                      <a:pt x="423297" y="52961"/>
                      <a:pt x="456940" y="36981"/>
                      <a:pt x="482537" y="11387"/>
                    </a:cubicBezTo>
                    <a:cubicBezTo>
                      <a:pt x="321469" y="-10032"/>
                      <a:pt x="157818" y="-1180"/>
                      <a:pt x="0" y="37485"/>
                    </a:cubicBezTo>
                    <a:cubicBezTo>
                      <a:pt x="1618" y="47224"/>
                      <a:pt x="2636" y="57054"/>
                      <a:pt x="3048" y="66917"/>
                    </a:cubicBezTo>
                  </a:path>
                </a:pathLst>
              </a:custGeom>
              <a:solidFill>
                <a:srgbClr val="000000">
                  <a:alpha val="38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8" name="Forme libre : forme 397">
                <a:extLst>
                  <a:ext uri="{FF2B5EF4-FFF2-40B4-BE49-F238E27FC236}">
                    <a16:creationId xmlns:a16="http://schemas.microsoft.com/office/drawing/2014/main" id="{788451E1-C914-27AF-2D8D-6B9FAD44DDDA}"/>
                  </a:ext>
                </a:extLst>
              </p:cNvPr>
              <p:cNvSpPr/>
              <p:nvPr/>
            </p:nvSpPr>
            <p:spPr>
              <a:xfrm>
                <a:off x="8827862" y="2141166"/>
                <a:ext cx="102484" cy="156209"/>
              </a:xfrm>
              <a:custGeom>
                <a:avLst/>
                <a:gdLst>
                  <a:gd name="connsiteX0" fmla="*/ 79142 w 102484"/>
                  <a:gd name="connsiteY0" fmla="*/ 156210 h 156209"/>
                  <a:gd name="connsiteX1" fmla="*/ 100573 w 102484"/>
                  <a:gd name="connsiteY1" fmla="*/ 130683 h 156209"/>
                  <a:gd name="connsiteX2" fmla="*/ 97620 w 102484"/>
                  <a:gd name="connsiteY2" fmla="*/ 106965 h 156209"/>
                  <a:gd name="connsiteX3" fmla="*/ 92762 w 102484"/>
                  <a:gd name="connsiteY3" fmla="*/ 102679 h 156209"/>
                  <a:gd name="connsiteX4" fmla="*/ 91048 w 102484"/>
                  <a:gd name="connsiteY4" fmla="*/ 65246 h 156209"/>
                  <a:gd name="connsiteX5" fmla="*/ 85428 w 102484"/>
                  <a:gd name="connsiteY5" fmla="*/ 30099 h 156209"/>
                  <a:gd name="connsiteX6" fmla="*/ 83904 w 102484"/>
                  <a:gd name="connsiteY6" fmla="*/ 3810 h 156209"/>
                  <a:gd name="connsiteX7" fmla="*/ 46376 w 102484"/>
                  <a:gd name="connsiteY7" fmla="*/ 4857 h 156209"/>
                  <a:gd name="connsiteX8" fmla="*/ 7704 w 102484"/>
                  <a:gd name="connsiteY8" fmla="*/ 25717 h 156209"/>
                  <a:gd name="connsiteX9" fmla="*/ 15991 w 102484"/>
                  <a:gd name="connsiteY9" fmla="*/ 41624 h 156209"/>
                  <a:gd name="connsiteX10" fmla="*/ 28088 w 102484"/>
                  <a:gd name="connsiteY10" fmla="*/ 43053 h 156209"/>
                  <a:gd name="connsiteX11" fmla="*/ 84 w 102484"/>
                  <a:gd name="connsiteY11" fmla="*/ 58864 h 156209"/>
                  <a:gd name="connsiteX12" fmla="*/ 13991 w 102484"/>
                  <a:gd name="connsiteY12" fmla="*/ 77914 h 156209"/>
                  <a:gd name="connsiteX13" fmla="*/ 8847 w 102484"/>
                  <a:gd name="connsiteY13" fmla="*/ 91059 h 156209"/>
                  <a:gd name="connsiteX14" fmla="*/ 25135 w 102484"/>
                  <a:gd name="connsiteY14" fmla="*/ 102393 h 156209"/>
                  <a:gd name="connsiteX15" fmla="*/ 40185 w 102484"/>
                  <a:gd name="connsiteY15" fmla="*/ 99822 h 156209"/>
                  <a:gd name="connsiteX16" fmla="*/ 32564 w 102484"/>
                  <a:gd name="connsiteY16" fmla="*/ 109347 h 156209"/>
                  <a:gd name="connsiteX17" fmla="*/ 45519 w 102484"/>
                  <a:gd name="connsiteY17" fmla="*/ 122301 h 156209"/>
                  <a:gd name="connsiteX18" fmla="*/ 74665 w 102484"/>
                  <a:gd name="connsiteY18" fmla="*/ 130206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2484" h="156209">
                    <a:moveTo>
                      <a:pt x="79142" y="156210"/>
                    </a:moveTo>
                    <a:cubicBezTo>
                      <a:pt x="87408" y="148710"/>
                      <a:pt x="94618" y="140123"/>
                      <a:pt x="100573" y="130683"/>
                    </a:cubicBezTo>
                    <a:cubicBezTo>
                      <a:pt x="103935" y="122823"/>
                      <a:pt x="102807" y="113761"/>
                      <a:pt x="97620" y="106965"/>
                    </a:cubicBezTo>
                    <a:lnTo>
                      <a:pt x="92762" y="102679"/>
                    </a:lnTo>
                    <a:cubicBezTo>
                      <a:pt x="92762" y="102679"/>
                      <a:pt x="101145" y="76295"/>
                      <a:pt x="91048" y="65246"/>
                    </a:cubicBezTo>
                    <a:cubicBezTo>
                      <a:pt x="91048" y="65246"/>
                      <a:pt x="99621" y="40100"/>
                      <a:pt x="85428" y="30099"/>
                    </a:cubicBezTo>
                    <a:cubicBezTo>
                      <a:pt x="85428" y="30099"/>
                      <a:pt x="94953" y="10382"/>
                      <a:pt x="83904" y="3810"/>
                    </a:cubicBezTo>
                    <a:cubicBezTo>
                      <a:pt x="71896" y="-1615"/>
                      <a:pt x="58063" y="-1229"/>
                      <a:pt x="46376" y="4857"/>
                    </a:cubicBezTo>
                    <a:cubicBezTo>
                      <a:pt x="37803" y="9620"/>
                      <a:pt x="7609" y="20193"/>
                      <a:pt x="7704" y="25717"/>
                    </a:cubicBezTo>
                    <a:cubicBezTo>
                      <a:pt x="7704" y="25717"/>
                      <a:pt x="7704" y="40576"/>
                      <a:pt x="15991" y="41624"/>
                    </a:cubicBezTo>
                    <a:lnTo>
                      <a:pt x="28088" y="43053"/>
                    </a:lnTo>
                    <a:cubicBezTo>
                      <a:pt x="28088" y="43053"/>
                      <a:pt x="656" y="51911"/>
                      <a:pt x="84" y="58864"/>
                    </a:cubicBezTo>
                    <a:cubicBezTo>
                      <a:pt x="-487" y="65817"/>
                      <a:pt x="1608" y="78486"/>
                      <a:pt x="13991" y="77914"/>
                    </a:cubicBezTo>
                    <a:cubicBezTo>
                      <a:pt x="13991" y="77914"/>
                      <a:pt x="5418" y="85248"/>
                      <a:pt x="8847" y="91059"/>
                    </a:cubicBezTo>
                    <a:cubicBezTo>
                      <a:pt x="12276" y="96869"/>
                      <a:pt x="17610" y="103917"/>
                      <a:pt x="25135" y="102393"/>
                    </a:cubicBezTo>
                    <a:cubicBezTo>
                      <a:pt x="32660" y="100869"/>
                      <a:pt x="40185" y="99822"/>
                      <a:pt x="40185" y="99822"/>
                    </a:cubicBezTo>
                    <a:cubicBezTo>
                      <a:pt x="40185" y="99822"/>
                      <a:pt x="29516" y="104489"/>
                      <a:pt x="32564" y="109347"/>
                    </a:cubicBezTo>
                    <a:cubicBezTo>
                      <a:pt x="35612" y="114204"/>
                      <a:pt x="35708" y="120205"/>
                      <a:pt x="45519" y="122301"/>
                    </a:cubicBezTo>
                    <a:cubicBezTo>
                      <a:pt x="55329" y="124396"/>
                      <a:pt x="74665" y="130206"/>
                      <a:pt x="74665" y="130206"/>
                    </a:cubicBezTo>
                    <a:close/>
                  </a:path>
                </a:pathLst>
              </a:custGeom>
              <a:solidFill>
                <a:srgbClr val="D08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9" name="Forme libre : forme 398">
                <a:extLst>
                  <a:ext uri="{FF2B5EF4-FFF2-40B4-BE49-F238E27FC236}">
                    <a16:creationId xmlns:a16="http://schemas.microsoft.com/office/drawing/2014/main" id="{2A956754-6444-8D8D-8114-EA5390AB797D}"/>
                  </a:ext>
                </a:extLst>
              </p:cNvPr>
              <p:cNvSpPr/>
              <p:nvPr/>
            </p:nvSpPr>
            <p:spPr>
              <a:xfrm>
                <a:off x="8868713" y="2232125"/>
                <a:ext cx="52984" cy="12603"/>
              </a:xfrm>
              <a:custGeom>
                <a:avLst/>
                <a:gdLst>
                  <a:gd name="connsiteX0" fmla="*/ 0 w 52984"/>
                  <a:gd name="connsiteY0" fmla="*/ 8863 h 12603"/>
                  <a:gd name="connsiteX1" fmla="*/ 7715 w 52984"/>
                  <a:gd name="connsiteY1" fmla="*/ 5624 h 12603"/>
                  <a:gd name="connsiteX2" fmla="*/ 26765 w 52984"/>
                  <a:gd name="connsiteY2" fmla="*/ 2576 h 12603"/>
                  <a:gd name="connsiteX3" fmla="*/ 45815 w 52984"/>
                  <a:gd name="connsiteY3" fmla="*/ 8291 h 12603"/>
                  <a:gd name="connsiteX4" fmla="*/ 52959 w 52984"/>
                  <a:gd name="connsiteY4" fmla="*/ 12577 h 12603"/>
                  <a:gd name="connsiteX5" fmla="*/ 46768 w 52984"/>
                  <a:gd name="connsiteY5" fmla="*/ 6767 h 12603"/>
                  <a:gd name="connsiteX6" fmla="*/ 27718 w 52984"/>
                  <a:gd name="connsiteY6" fmla="*/ 100 h 12603"/>
                  <a:gd name="connsiteX7" fmla="*/ 7525 w 52984"/>
                  <a:gd name="connsiteY7" fmla="*/ 4005 h 12603"/>
                  <a:gd name="connsiteX8" fmla="*/ 0 w 52984"/>
                  <a:gd name="connsiteY8" fmla="*/ 8863 h 12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84" h="12603">
                    <a:moveTo>
                      <a:pt x="0" y="8863"/>
                    </a:moveTo>
                    <a:cubicBezTo>
                      <a:pt x="2639" y="7950"/>
                      <a:pt x="5216" y="6868"/>
                      <a:pt x="7715" y="5624"/>
                    </a:cubicBezTo>
                    <a:cubicBezTo>
                      <a:pt x="13760" y="3205"/>
                      <a:pt x="20268" y="2164"/>
                      <a:pt x="26765" y="2576"/>
                    </a:cubicBezTo>
                    <a:cubicBezTo>
                      <a:pt x="33465" y="3022"/>
                      <a:pt x="39977" y="4976"/>
                      <a:pt x="45815" y="8291"/>
                    </a:cubicBezTo>
                    <a:cubicBezTo>
                      <a:pt x="50292" y="10768"/>
                      <a:pt x="52673" y="12863"/>
                      <a:pt x="52959" y="12577"/>
                    </a:cubicBezTo>
                    <a:cubicBezTo>
                      <a:pt x="53245" y="12292"/>
                      <a:pt x="51149" y="9720"/>
                      <a:pt x="46768" y="6767"/>
                    </a:cubicBezTo>
                    <a:cubicBezTo>
                      <a:pt x="41073" y="2990"/>
                      <a:pt x="34525" y="698"/>
                      <a:pt x="27718" y="100"/>
                    </a:cubicBezTo>
                    <a:cubicBezTo>
                      <a:pt x="20761" y="-394"/>
                      <a:pt x="13796" y="953"/>
                      <a:pt x="7525" y="4005"/>
                    </a:cubicBezTo>
                    <a:cubicBezTo>
                      <a:pt x="4666" y="5003"/>
                      <a:pt x="2087" y="6668"/>
                      <a:pt x="0" y="8863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0" name="Forme libre : forme 399">
                <a:extLst>
                  <a:ext uri="{FF2B5EF4-FFF2-40B4-BE49-F238E27FC236}">
                    <a16:creationId xmlns:a16="http://schemas.microsoft.com/office/drawing/2014/main" id="{F841316F-9141-CF4A-AB98-4A46C1367FB6}"/>
                  </a:ext>
                </a:extLst>
              </p:cNvPr>
              <p:cNvSpPr/>
              <p:nvPr/>
            </p:nvSpPr>
            <p:spPr>
              <a:xfrm>
                <a:off x="8843091" y="2202590"/>
                <a:ext cx="75533" cy="16108"/>
              </a:xfrm>
              <a:custGeom>
                <a:avLst/>
                <a:gdLst>
                  <a:gd name="connsiteX0" fmla="*/ 75533 w 75533"/>
                  <a:gd name="connsiteY0" fmla="*/ 2298 h 16108"/>
                  <a:gd name="connsiteX1" fmla="*/ 64103 w 75533"/>
                  <a:gd name="connsiteY1" fmla="*/ 297 h 16108"/>
                  <a:gd name="connsiteX2" fmla="*/ 36195 w 75533"/>
                  <a:gd name="connsiteY2" fmla="*/ 1821 h 16108"/>
                  <a:gd name="connsiteX3" fmla="*/ 9525 w 75533"/>
                  <a:gd name="connsiteY3" fmla="*/ 10299 h 16108"/>
                  <a:gd name="connsiteX4" fmla="*/ 0 w 75533"/>
                  <a:gd name="connsiteY4" fmla="*/ 16109 h 16108"/>
                  <a:gd name="connsiteX5" fmla="*/ 37052 w 75533"/>
                  <a:gd name="connsiteY5" fmla="*/ 4203 h 16108"/>
                  <a:gd name="connsiteX6" fmla="*/ 75533 w 75533"/>
                  <a:gd name="connsiteY6" fmla="*/ 2298 h 1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533" h="16108">
                    <a:moveTo>
                      <a:pt x="75533" y="2298"/>
                    </a:moveTo>
                    <a:cubicBezTo>
                      <a:pt x="71848" y="1051"/>
                      <a:pt x="67993" y="377"/>
                      <a:pt x="64103" y="297"/>
                    </a:cubicBezTo>
                    <a:cubicBezTo>
                      <a:pt x="54773" y="-393"/>
                      <a:pt x="45394" y="120"/>
                      <a:pt x="36195" y="1821"/>
                    </a:cubicBezTo>
                    <a:cubicBezTo>
                      <a:pt x="26988" y="3531"/>
                      <a:pt x="18029" y="6378"/>
                      <a:pt x="9525" y="10299"/>
                    </a:cubicBezTo>
                    <a:cubicBezTo>
                      <a:pt x="6082" y="11758"/>
                      <a:pt x="2873" y="13715"/>
                      <a:pt x="0" y="16109"/>
                    </a:cubicBezTo>
                    <a:cubicBezTo>
                      <a:pt x="11937" y="10952"/>
                      <a:pt x="24346" y="6965"/>
                      <a:pt x="37052" y="4203"/>
                    </a:cubicBezTo>
                    <a:cubicBezTo>
                      <a:pt x="49783" y="2275"/>
                      <a:pt x="62675" y="1636"/>
                      <a:pt x="75533" y="2298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1" name="Forme libre : forme 400">
                <a:extLst>
                  <a:ext uri="{FF2B5EF4-FFF2-40B4-BE49-F238E27FC236}">
                    <a16:creationId xmlns:a16="http://schemas.microsoft.com/office/drawing/2014/main" id="{D9B9C675-6DD6-5376-AF5B-B274E8E8065F}"/>
                  </a:ext>
                </a:extLst>
              </p:cNvPr>
              <p:cNvSpPr/>
              <p:nvPr/>
            </p:nvSpPr>
            <p:spPr>
              <a:xfrm>
                <a:off x="8854807" y="2170505"/>
                <a:ext cx="58007" cy="13409"/>
              </a:xfrm>
              <a:custGeom>
                <a:avLst/>
                <a:gdLst>
                  <a:gd name="connsiteX0" fmla="*/ 58007 w 58007"/>
                  <a:gd name="connsiteY0" fmla="*/ 283 h 13409"/>
                  <a:gd name="connsiteX1" fmla="*/ 28004 w 58007"/>
                  <a:gd name="connsiteY1" fmla="*/ 3045 h 13409"/>
                  <a:gd name="connsiteX2" fmla="*/ 0 w 58007"/>
                  <a:gd name="connsiteY2" fmla="*/ 13332 h 13409"/>
                  <a:gd name="connsiteX3" fmla="*/ 28575 w 58007"/>
                  <a:gd name="connsiteY3" fmla="*/ 5426 h 13409"/>
                  <a:gd name="connsiteX4" fmla="*/ 58007 w 58007"/>
                  <a:gd name="connsiteY4" fmla="*/ 283 h 1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07" h="13409">
                    <a:moveTo>
                      <a:pt x="58007" y="283"/>
                    </a:moveTo>
                    <a:cubicBezTo>
                      <a:pt x="47921" y="-528"/>
                      <a:pt x="37772" y="407"/>
                      <a:pt x="28004" y="3045"/>
                    </a:cubicBezTo>
                    <a:cubicBezTo>
                      <a:pt x="18178" y="4952"/>
                      <a:pt x="8723" y="8426"/>
                      <a:pt x="0" y="13332"/>
                    </a:cubicBezTo>
                    <a:cubicBezTo>
                      <a:pt x="0" y="14094"/>
                      <a:pt x="12573" y="9046"/>
                      <a:pt x="28575" y="5426"/>
                    </a:cubicBezTo>
                    <a:cubicBezTo>
                      <a:pt x="44577" y="1807"/>
                      <a:pt x="58103" y="950"/>
                      <a:pt x="58007" y="283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2" name="Forme libre : forme 401">
                <a:extLst>
                  <a:ext uri="{FF2B5EF4-FFF2-40B4-BE49-F238E27FC236}">
                    <a16:creationId xmlns:a16="http://schemas.microsoft.com/office/drawing/2014/main" id="{7B414765-08F5-E3A6-BA8F-E0D31A1EFF87}"/>
                  </a:ext>
                </a:extLst>
              </p:cNvPr>
              <p:cNvSpPr/>
              <p:nvPr/>
            </p:nvSpPr>
            <p:spPr>
              <a:xfrm>
                <a:off x="8212917" y="2735811"/>
                <a:ext cx="351653" cy="231838"/>
              </a:xfrm>
              <a:custGeom>
                <a:avLst/>
                <a:gdLst>
                  <a:gd name="connsiteX0" fmla="*/ 38957 w 351653"/>
                  <a:gd name="connsiteY0" fmla="*/ 119825 h 231838"/>
                  <a:gd name="connsiteX1" fmla="*/ 107156 w 351653"/>
                  <a:gd name="connsiteY1" fmla="*/ 55340 h 231838"/>
                  <a:gd name="connsiteX2" fmla="*/ 181642 w 351653"/>
                  <a:gd name="connsiteY2" fmla="*/ 0 h 231838"/>
                  <a:gd name="connsiteX3" fmla="*/ 185261 w 351653"/>
                  <a:gd name="connsiteY3" fmla="*/ 21526 h 231838"/>
                  <a:gd name="connsiteX4" fmla="*/ 153067 w 351653"/>
                  <a:gd name="connsiteY4" fmla="*/ 61055 h 231838"/>
                  <a:gd name="connsiteX5" fmla="*/ 153067 w 351653"/>
                  <a:gd name="connsiteY5" fmla="*/ 87821 h 231838"/>
                  <a:gd name="connsiteX6" fmla="*/ 298418 w 351653"/>
                  <a:gd name="connsiteY6" fmla="*/ 100489 h 231838"/>
                  <a:gd name="connsiteX7" fmla="*/ 323945 w 351653"/>
                  <a:gd name="connsiteY7" fmla="*/ 119539 h 231838"/>
                  <a:gd name="connsiteX8" fmla="*/ 344424 w 351653"/>
                  <a:gd name="connsiteY8" fmla="*/ 133636 h 231838"/>
                  <a:gd name="connsiteX9" fmla="*/ 325374 w 351653"/>
                  <a:gd name="connsiteY9" fmla="*/ 149638 h 231838"/>
                  <a:gd name="connsiteX10" fmla="*/ 351282 w 351653"/>
                  <a:gd name="connsiteY10" fmla="*/ 161639 h 231838"/>
                  <a:gd name="connsiteX11" fmla="*/ 316706 w 351653"/>
                  <a:gd name="connsiteY11" fmla="*/ 183356 h 231838"/>
                  <a:gd name="connsiteX12" fmla="*/ 216217 w 351653"/>
                  <a:gd name="connsiteY12" fmla="*/ 223075 h 231838"/>
                  <a:gd name="connsiteX13" fmla="*/ 20002 w 351653"/>
                  <a:gd name="connsiteY13" fmla="*/ 231838 h 231838"/>
                  <a:gd name="connsiteX14" fmla="*/ 0 w 351653"/>
                  <a:gd name="connsiteY14" fmla="*/ 130874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653" h="231838">
                    <a:moveTo>
                      <a:pt x="38957" y="119825"/>
                    </a:moveTo>
                    <a:cubicBezTo>
                      <a:pt x="38957" y="119825"/>
                      <a:pt x="92678" y="72200"/>
                      <a:pt x="107156" y="55340"/>
                    </a:cubicBezTo>
                    <a:cubicBezTo>
                      <a:pt x="121634" y="38481"/>
                      <a:pt x="181642" y="0"/>
                      <a:pt x="181642" y="0"/>
                    </a:cubicBezTo>
                    <a:cubicBezTo>
                      <a:pt x="181642" y="0"/>
                      <a:pt x="190405" y="5334"/>
                      <a:pt x="185261" y="21526"/>
                    </a:cubicBezTo>
                    <a:cubicBezTo>
                      <a:pt x="175297" y="35309"/>
                      <a:pt x="164548" y="48508"/>
                      <a:pt x="153067" y="61055"/>
                    </a:cubicBezTo>
                    <a:cubicBezTo>
                      <a:pt x="153067" y="61055"/>
                      <a:pt x="142684" y="84011"/>
                      <a:pt x="153067" y="87821"/>
                    </a:cubicBezTo>
                    <a:cubicBezTo>
                      <a:pt x="163449" y="91630"/>
                      <a:pt x="298418" y="100489"/>
                      <a:pt x="298418" y="100489"/>
                    </a:cubicBezTo>
                    <a:cubicBezTo>
                      <a:pt x="326993" y="102489"/>
                      <a:pt x="323945" y="119539"/>
                      <a:pt x="323945" y="119539"/>
                    </a:cubicBezTo>
                    <a:cubicBezTo>
                      <a:pt x="323945" y="119539"/>
                      <a:pt x="343757" y="120301"/>
                      <a:pt x="344424" y="133636"/>
                    </a:cubicBezTo>
                    <a:cubicBezTo>
                      <a:pt x="344424" y="142208"/>
                      <a:pt x="325374" y="149638"/>
                      <a:pt x="325374" y="149638"/>
                    </a:cubicBezTo>
                    <a:cubicBezTo>
                      <a:pt x="325374" y="149638"/>
                      <a:pt x="346710" y="146780"/>
                      <a:pt x="351282" y="161639"/>
                    </a:cubicBezTo>
                    <a:cubicBezTo>
                      <a:pt x="355854" y="176498"/>
                      <a:pt x="316706" y="183356"/>
                      <a:pt x="316706" y="183356"/>
                    </a:cubicBezTo>
                    <a:cubicBezTo>
                      <a:pt x="311467" y="204216"/>
                      <a:pt x="236315" y="218504"/>
                      <a:pt x="216217" y="223075"/>
                    </a:cubicBezTo>
                    <a:cubicBezTo>
                      <a:pt x="196120" y="227647"/>
                      <a:pt x="20002" y="231838"/>
                      <a:pt x="20002" y="231838"/>
                    </a:cubicBezTo>
                    <a:lnTo>
                      <a:pt x="0" y="130874"/>
                    </a:lnTo>
                    <a:close/>
                  </a:path>
                </a:pathLst>
              </a:custGeom>
              <a:solidFill>
                <a:srgbClr val="D08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3" name="Forme libre : forme 402">
                <a:extLst>
                  <a:ext uri="{FF2B5EF4-FFF2-40B4-BE49-F238E27FC236}">
                    <a16:creationId xmlns:a16="http://schemas.microsoft.com/office/drawing/2014/main" id="{95C78AD3-4E3C-7D57-A2BD-2932196CF522}"/>
                  </a:ext>
                </a:extLst>
              </p:cNvPr>
              <p:cNvSpPr/>
              <p:nvPr/>
            </p:nvSpPr>
            <p:spPr>
              <a:xfrm>
                <a:off x="8393702" y="2854493"/>
                <a:ext cx="142875" cy="11939"/>
              </a:xfrm>
              <a:custGeom>
                <a:avLst/>
                <a:gdLst>
                  <a:gd name="connsiteX0" fmla="*/ 0 w 142875"/>
                  <a:gd name="connsiteY0" fmla="*/ 7811 h 11939"/>
                  <a:gd name="connsiteX1" fmla="*/ 20860 w 142875"/>
                  <a:gd name="connsiteY1" fmla="*/ 11049 h 11939"/>
                  <a:gd name="connsiteX2" fmla="*/ 71819 w 142875"/>
                  <a:gd name="connsiteY2" fmla="*/ 11049 h 11939"/>
                  <a:gd name="connsiteX3" fmla="*/ 122396 w 142875"/>
                  <a:gd name="connsiteY3" fmla="*/ 4953 h 11939"/>
                  <a:gd name="connsiteX4" fmla="*/ 142875 w 142875"/>
                  <a:gd name="connsiteY4" fmla="*/ 0 h 11939"/>
                  <a:gd name="connsiteX5" fmla="*/ 121920 w 142875"/>
                  <a:gd name="connsiteY5" fmla="*/ 2286 h 11939"/>
                  <a:gd name="connsiteX6" fmla="*/ 71533 w 142875"/>
                  <a:gd name="connsiteY6" fmla="*/ 7239 h 11939"/>
                  <a:gd name="connsiteX7" fmla="*/ 20955 w 142875"/>
                  <a:gd name="connsiteY7" fmla="*/ 7811 h 11939"/>
                  <a:gd name="connsiteX8" fmla="*/ 0 w 142875"/>
                  <a:gd name="connsiteY8" fmla="*/ 7811 h 11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1939">
                    <a:moveTo>
                      <a:pt x="0" y="7811"/>
                    </a:moveTo>
                    <a:cubicBezTo>
                      <a:pt x="6793" y="9745"/>
                      <a:pt x="13800" y="10833"/>
                      <a:pt x="20860" y="11049"/>
                    </a:cubicBezTo>
                    <a:cubicBezTo>
                      <a:pt x="37825" y="12237"/>
                      <a:pt x="54853" y="12237"/>
                      <a:pt x="71819" y="11049"/>
                    </a:cubicBezTo>
                    <a:cubicBezTo>
                      <a:pt x="88779" y="9963"/>
                      <a:pt x="105664" y="7928"/>
                      <a:pt x="122396" y="4953"/>
                    </a:cubicBezTo>
                    <a:cubicBezTo>
                      <a:pt x="129378" y="4029"/>
                      <a:pt x="136243" y="2369"/>
                      <a:pt x="142875" y="0"/>
                    </a:cubicBezTo>
                    <a:cubicBezTo>
                      <a:pt x="135844" y="261"/>
                      <a:pt x="128842" y="1025"/>
                      <a:pt x="121920" y="2286"/>
                    </a:cubicBezTo>
                    <a:cubicBezTo>
                      <a:pt x="109061" y="3905"/>
                      <a:pt x="91250" y="6001"/>
                      <a:pt x="71533" y="7239"/>
                    </a:cubicBezTo>
                    <a:cubicBezTo>
                      <a:pt x="51816" y="8477"/>
                      <a:pt x="33433" y="8287"/>
                      <a:pt x="20955" y="7811"/>
                    </a:cubicBezTo>
                    <a:cubicBezTo>
                      <a:pt x="13976" y="7392"/>
                      <a:pt x="6979" y="7392"/>
                      <a:pt x="0" y="7811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4" name="Forme libre : forme 403">
                <a:extLst>
                  <a:ext uri="{FF2B5EF4-FFF2-40B4-BE49-F238E27FC236}">
                    <a16:creationId xmlns:a16="http://schemas.microsoft.com/office/drawing/2014/main" id="{230E0BD2-E764-9435-E516-5CD43AD5A0AD}"/>
                  </a:ext>
                </a:extLst>
              </p:cNvPr>
              <p:cNvSpPr/>
              <p:nvPr/>
            </p:nvSpPr>
            <p:spPr>
              <a:xfrm>
                <a:off x="8398940" y="2884592"/>
                <a:ext cx="136684" cy="14191"/>
              </a:xfrm>
              <a:custGeom>
                <a:avLst/>
                <a:gdLst>
                  <a:gd name="connsiteX0" fmla="*/ 0 w 136684"/>
                  <a:gd name="connsiteY0" fmla="*/ 13716 h 14191"/>
                  <a:gd name="connsiteX1" fmla="*/ 20193 w 136684"/>
                  <a:gd name="connsiteY1" fmla="*/ 13716 h 14191"/>
                  <a:gd name="connsiteX2" fmla="*/ 68771 w 136684"/>
                  <a:gd name="connsiteY2" fmla="*/ 11240 h 14191"/>
                  <a:gd name="connsiteX3" fmla="*/ 117063 w 136684"/>
                  <a:gd name="connsiteY3" fmla="*/ 4953 h 14191"/>
                  <a:gd name="connsiteX4" fmla="*/ 136684 w 136684"/>
                  <a:gd name="connsiteY4" fmla="*/ 0 h 14191"/>
                  <a:gd name="connsiteX5" fmla="*/ 116586 w 136684"/>
                  <a:gd name="connsiteY5" fmla="*/ 2286 h 14191"/>
                  <a:gd name="connsiteX6" fmla="*/ 68390 w 136684"/>
                  <a:gd name="connsiteY6" fmla="*/ 7429 h 14191"/>
                  <a:gd name="connsiteX7" fmla="*/ 20003 w 136684"/>
                  <a:gd name="connsiteY7" fmla="*/ 11049 h 14191"/>
                  <a:gd name="connsiteX8" fmla="*/ 0 w 136684"/>
                  <a:gd name="connsiteY8" fmla="*/ 13716 h 1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84" h="14191">
                    <a:moveTo>
                      <a:pt x="0" y="13716"/>
                    </a:moveTo>
                    <a:cubicBezTo>
                      <a:pt x="6716" y="14350"/>
                      <a:pt x="13477" y="14350"/>
                      <a:pt x="20193" y="13716"/>
                    </a:cubicBezTo>
                    <a:cubicBezTo>
                      <a:pt x="32576" y="13716"/>
                      <a:pt x="49816" y="12859"/>
                      <a:pt x="68771" y="11240"/>
                    </a:cubicBezTo>
                    <a:cubicBezTo>
                      <a:pt x="84963" y="9955"/>
                      <a:pt x="101081" y="7857"/>
                      <a:pt x="117063" y="4953"/>
                    </a:cubicBezTo>
                    <a:cubicBezTo>
                      <a:pt x="123767" y="4036"/>
                      <a:pt x="130348" y="2375"/>
                      <a:pt x="136684" y="0"/>
                    </a:cubicBezTo>
                    <a:cubicBezTo>
                      <a:pt x="129937" y="264"/>
                      <a:pt x="123220" y="1028"/>
                      <a:pt x="116586" y="2286"/>
                    </a:cubicBezTo>
                    <a:cubicBezTo>
                      <a:pt x="104299" y="3905"/>
                      <a:pt x="87344" y="5906"/>
                      <a:pt x="68390" y="7429"/>
                    </a:cubicBezTo>
                    <a:lnTo>
                      <a:pt x="20003" y="11049"/>
                    </a:lnTo>
                    <a:cubicBezTo>
                      <a:pt x="13263" y="11278"/>
                      <a:pt x="6564" y="12171"/>
                      <a:pt x="0" y="13716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5" name="Forme libre : forme 404">
                <a:extLst>
                  <a:ext uri="{FF2B5EF4-FFF2-40B4-BE49-F238E27FC236}">
                    <a16:creationId xmlns:a16="http://schemas.microsoft.com/office/drawing/2014/main" id="{A3112567-3200-930E-61CC-7E1333D19421}"/>
                  </a:ext>
                </a:extLst>
              </p:cNvPr>
              <p:cNvSpPr/>
              <p:nvPr/>
            </p:nvSpPr>
            <p:spPr>
              <a:xfrm>
                <a:off x="8409513" y="2918669"/>
                <a:ext cx="119919" cy="17885"/>
              </a:xfrm>
              <a:custGeom>
                <a:avLst/>
                <a:gdLst>
                  <a:gd name="connsiteX0" fmla="*/ 0 w 119919"/>
                  <a:gd name="connsiteY0" fmla="*/ 15929 h 17885"/>
                  <a:gd name="connsiteX1" fmla="*/ 17812 w 119919"/>
                  <a:gd name="connsiteY1" fmla="*/ 17834 h 17885"/>
                  <a:gd name="connsiteX2" fmla="*/ 60865 w 119919"/>
                  <a:gd name="connsiteY2" fmla="*/ 15072 h 17885"/>
                  <a:gd name="connsiteX3" fmla="*/ 103060 w 119919"/>
                  <a:gd name="connsiteY3" fmla="*/ 6023 h 17885"/>
                  <a:gd name="connsiteX4" fmla="*/ 119919 w 119919"/>
                  <a:gd name="connsiteY4" fmla="*/ 118 h 17885"/>
                  <a:gd name="connsiteX5" fmla="*/ 60293 w 119919"/>
                  <a:gd name="connsiteY5" fmla="*/ 11262 h 17885"/>
                  <a:gd name="connsiteX6" fmla="*/ 17812 w 119919"/>
                  <a:gd name="connsiteY6" fmla="*/ 15167 h 17885"/>
                  <a:gd name="connsiteX7" fmla="*/ 0 w 119919"/>
                  <a:gd name="connsiteY7" fmla="*/ 15929 h 17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919" h="17885">
                    <a:moveTo>
                      <a:pt x="0" y="15929"/>
                    </a:moveTo>
                    <a:cubicBezTo>
                      <a:pt x="5812" y="17430"/>
                      <a:pt x="11813" y="18072"/>
                      <a:pt x="17812" y="17834"/>
                    </a:cubicBezTo>
                    <a:cubicBezTo>
                      <a:pt x="32215" y="18121"/>
                      <a:pt x="46616" y="17197"/>
                      <a:pt x="60865" y="15072"/>
                    </a:cubicBezTo>
                    <a:cubicBezTo>
                      <a:pt x="75112" y="12977"/>
                      <a:pt x="89207" y="9954"/>
                      <a:pt x="103060" y="6023"/>
                    </a:cubicBezTo>
                    <a:cubicBezTo>
                      <a:pt x="108903" y="4762"/>
                      <a:pt x="114567" y="2778"/>
                      <a:pt x="119919" y="118"/>
                    </a:cubicBezTo>
                    <a:cubicBezTo>
                      <a:pt x="119920" y="-1025"/>
                      <a:pt x="93440" y="6404"/>
                      <a:pt x="60293" y="11262"/>
                    </a:cubicBezTo>
                    <a:cubicBezTo>
                      <a:pt x="46211" y="13310"/>
                      <a:pt x="32031" y="14614"/>
                      <a:pt x="17812" y="15167"/>
                    </a:cubicBezTo>
                    <a:cubicBezTo>
                      <a:pt x="11864" y="15004"/>
                      <a:pt x="5912" y="15259"/>
                      <a:pt x="0" y="15929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6" name="Forme libre : forme 405">
                <a:extLst>
                  <a:ext uri="{FF2B5EF4-FFF2-40B4-BE49-F238E27FC236}">
                    <a16:creationId xmlns:a16="http://schemas.microsoft.com/office/drawing/2014/main" id="{44A6F333-3676-4F8E-CA92-E69A16EEB01C}"/>
                  </a:ext>
                </a:extLst>
              </p:cNvPr>
              <p:cNvSpPr/>
              <p:nvPr/>
            </p:nvSpPr>
            <p:spPr>
              <a:xfrm>
                <a:off x="7455411" y="2419486"/>
                <a:ext cx="790463" cy="681932"/>
              </a:xfrm>
              <a:custGeom>
                <a:avLst/>
                <a:gdLst>
                  <a:gd name="connsiteX0" fmla="*/ 110283 w 790463"/>
                  <a:gd name="connsiteY0" fmla="*/ 0 h 681932"/>
                  <a:gd name="connsiteX1" fmla="*/ 2079 w 790463"/>
                  <a:gd name="connsiteY1" fmla="*/ 158877 h 681932"/>
                  <a:gd name="connsiteX2" fmla="*/ 117332 w 790463"/>
                  <a:gd name="connsiteY2" fmla="*/ 668369 h 681932"/>
                  <a:gd name="connsiteX3" fmla="*/ 458803 w 790463"/>
                  <a:gd name="connsiteY3" fmla="*/ 654558 h 681932"/>
                  <a:gd name="connsiteX4" fmla="*/ 790463 w 790463"/>
                  <a:gd name="connsiteY4" fmla="*/ 557117 h 681932"/>
                  <a:gd name="connsiteX5" fmla="*/ 790463 w 790463"/>
                  <a:gd name="connsiteY5" fmla="*/ 411289 h 681932"/>
                  <a:gd name="connsiteX6" fmla="*/ 298116 w 790463"/>
                  <a:gd name="connsiteY6" fmla="*/ 447675 h 6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463" h="681932">
                    <a:moveTo>
                      <a:pt x="110283" y="0"/>
                    </a:moveTo>
                    <a:cubicBezTo>
                      <a:pt x="110283" y="0"/>
                      <a:pt x="11985" y="58198"/>
                      <a:pt x="2079" y="158877"/>
                    </a:cubicBezTo>
                    <a:cubicBezTo>
                      <a:pt x="-7446" y="255270"/>
                      <a:pt x="13223" y="573500"/>
                      <a:pt x="117332" y="668369"/>
                    </a:cubicBezTo>
                    <a:cubicBezTo>
                      <a:pt x="141239" y="690086"/>
                      <a:pt x="304307" y="685895"/>
                      <a:pt x="458803" y="654558"/>
                    </a:cubicBezTo>
                    <a:cubicBezTo>
                      <a:pt x="571648" y="630460"/>
                      <a:pt x="682516" y="597887"/>
                      <a:pt x="790463" y="557117"/>
                    </a:cubicBezTo>
                    <a:lnTo>
                      <a:pt x="790463" y="411289"/>
                    </a:lnTo>
                    <a:lnTo>
                      <a:pt x="298116" y="44767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7" name="Forme libre : forme 406">
                <a:extLst>
                  <a:ext uri="{FF2B5EF4-FFF2-40B4-BE49-F238E27FC236}">
                    <a16:creationId xmlns:a16="http://schemas.microsoft.com/office/drawing/2014/main" id="{5E73174C-6CD7-9554-5BE1-24F51D261D80}"/>
                  </a:ext>
                </a:extLst>
              </p:cNvPr>
              <p:cNvSpPr/>
              <p:nvPr/>
            </p:nvSpPr>
            <p:spPr>
              <a:xfrm>
                <a:off x="7687994" y="2655706"/>
                <a:ext cx="557879" cy="213169"/>
              </a:xfrm>
              <a:custGeom>
                <a:avLst/>
                <a:gdLst>
                  <a:gd name="connsiteX0" fmla="*/ 557879 w 557879"/>
                  <a:gd name="connsiteY0" fmla="*/ 175070 h 213169"/>
                  <a:gd name="connsiteX1" fmla="*/ 550640 w 557879"/>
                  <a:gd name="connsiteY1" fmla="*/ 176117 h 213169"/>
                  <a:gd name="connsiteX2" fmla="*/ 529971 w 557879"/>
                  <a:gd name="connsiteY2" fmla="*/ 178118 h 213169"/>
                  <a:gd name="connsiteX3" fmla="*/ 453771 w 557879"/>
                  <a:gd name="connsiteY3" fmla="*/ 184595 h 213169"/>
                  <a:gd name="connsiteX4" fmla="*/ 201835 w 557879"/>
                  <a:gd name="connsiteY4" fmla="*/ 203645 h 213169"/>
                  <a:gd name="connsiteX5" fmla="*/ 65913 w 557879"/>
                  <a:gd name="connsiteY5" fmla="*/ 213170 h 213169"/>
                  <a:gd name="connsiteX6" fmla="*/ 64103 w 557879"/>
                  <a:gd name="connsiteY6" fmla="*/ 213170 h 213169"/>
                  <a:gd name="connsiteX7" fmla="*/ 63532 w 557879"/>
                  <a:gd name="connsiteY7" fmla="*/ 211455 h 213169"/>
                  <a:gd name="connsiteX8" fmla="*/ 38671 w 557879"/>
                  <a:gd name="connsiteY8" fmla="*/ 125730 h 213169"/>
                  <a:gd name="connsiteX9" fmla="*/ 20383 w 557879"/>
                  <a:gd name="connsiteY9" fmla="*/ 58388 h 213169"/>
                  <a:gd name="connsiteX10" fmla="*/ 5239 w 557879"/>
                  <a:gd name="connsiteY10" fmla="*/ 15431 h 213169"/>
                  <a:gd name="connsiteX11" fmla="*/ 1143 w 557879"/>
                  <a:gd name="connsiteY11" fmla="*/ 4000 h 213169"/>
                  <a:gd name="connsiteX12" fmla="*/ 0 w 557879"/>
                  <a:gd name="connsiteY12" fmla="*/ 0 h 213169"/>
                  <a:gd name="connsiteX13" fmla="*/ 1810 w 557879"/>
                  <a:gd name="connsiteY13" fmla="*/ 3715 h 213169"/>
                  <a:gd name="connsiteX14" fmla="*/ 6667 w 557879"/>
                  <a:gd name="connsiteY14" fmla="*/ 14859 h 213169"/>
                  <a:gd name="connsiteX15" fmla="*/ 23050 w 557879"/>
                  <a:gd name="connsiteY15" fmla="*/ 57436 h 213169"/>
                  <a:gd name="connsiteX16" fmla="*/ 42100 w 557879"/>
                  <a:gd name="connsiteY16" fmla="*/ 124778 h 213169"/>
                  <a:gd name="connsiteX17" fmla="*/ 67628 w 557879"/>
                  <a:gd name="connsiteY17" fmla="*/ 210503 h 213169"/>
                  <a:gd name="connsiteX18" fmla="*/ 65246 w 557879"/>
                  <a:gd name="connsiteY18" fmla="*/ 208979 h 213169"/>
                  <a:gd name="connsiteX19" fmla="*/ 201168 w 557879"/>
                  <a:gd name="connsiteY19" fmla="*/ 198692 h 213169"/>
                  <a:gd name="connsiteX20" fmla="*/ 453200 w 557879"/>
                  <a:gd name="connsiteY20" fmla="*/ 180880 h 213169"/>
                  <a:gd name="connsiteX21" fmla="*/ 529400 w 557879"/>
                  <a:gd name="connsiteY21" fmla="*/ 176022 h 213169"/>
                  <a:gd name="connsiteX22" fmla="*/ 550259 w 557879"/>
                  <a:gd name="connsiteY22" fmla="*/ 174974 h 213169"/>
                  <a:gd name="connsiteX23" fmla="*/ 557879 w 557879"/>
                  <a:gd name="connsiteY23" fmla="*/ 175070 h 21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7879" h="213169">
                    <a:moveTo>
                      <a:pt x="557879" y="175070"/>
                    </a:moveTo>
                    <a:cubicBezTo>
                      <a:pt x="555511" y="175677"/>
                      <a:pt x="553084" y="176028"/>
                      <a:pt x="550640" y="176117"/>
                    </a:cubicBezTo>
                    <a:lnTo>
                      <a:pt x="529971" y="178118"/>
                    </a:lnTo>
                    <a:lnTo>
                      <a:pt x="453771" y="184595"/>
                    </a:lnTo>
                    <a:lnTo>
                      <a:pt x="201835" y="203645"/>
                    </a:lnTo>
                    <a:lnTo>
                      <a:pt x="65913" y="213170"/>
                    </a:lnTo>
                    <a:lnTo>
                      <a:pt x="64103" y="213170"/>
                    </a:lnTo>
                    <a:lnTo>
                      <a:pt x="63532" y="211455"/>
                    </a:lnTo>
                    <a:cubicBezTo>
                      <a:pt x="53435" y="180594"/>
                      <a:pt x="44482" y="151638"/>
                      <a:pt x="38671" y="125730"/>
                    </a:cubicBezTo>
                    <a:cubicBezTo>
                      <a:pt x="32861" y="99822"/>
                      <a:pt x="26670" y="76867"/>
                      <a:pt x="20383" y="58388"/>
                    </a:cubicBezTo>
                    <a:cubicBezTo>
                      <a:pt x="14097" y="39910"/>
                      <a:pt x="8858" y="25337"/>
                      <a:pt x="5239" y="15431"/>
                    </a:cubicBezTo>
                    <a:lnTo>
                      <a:pt x="1143" y="4000"/>
                    </a:lnTo>
                    <a:cubicBezTo>
                      <a:pt x="571" y="2729"/>
                      <a:pt x="186" y="1382"/>
                      <a:pt x="0" y="0"/>
                    </a:cubicBezTo>
                    <a:cubicBezTo>
                      <a:pt x="761" y="1155"/>
                      <a:pt x="1370" y="2403"/>
                      <a:pt x="1810" y="3715"/>
                    </a:cubicBezTo>
                    <a:cubicBezTo>
                      <a:pt x="3143" y="6668"/>
                      <a:pt x="4667" y="10287"/>
                      <a:pt x="6667" y="14859"/>
                    </a:cubicBezTo>
                    <a:cubicBezTo>
                      <a:pt x="10668" y="24384"/>
                      <a:pt x="16192" y="38957"/>
                      <a:pt x="23050" y="57436"/>
                    </a:cubicBezTo>
                    <a:cubicBezTo>
                      <a:pt x="30545" y="79543"/>
                      <a:pt x="36903" y="102020"/>
                      <a:pt x="42100" y="124778"/>
                    </a:cubicBezTo>
                    <a:cubicBezTo>
                      <a:pt x="48578" y="150781"/>
                      <a:pt x="57341" y="179451"/>
                      <a:pt x="67628" y="210503"/>
                    </a:cubicBezTo>
                    <a:lnTo>
                      <a:pt x="65246" y="208979"/>
                    </a:lnTo>
                    <a:lnTo>
                      <a:pt x="201168" y="198692"/>
                    </a:lnTo>
                    <a:lnTo>
                      <a:pt x="453200" y="180880"/>
                    </a:lnTo>
                    <a:lnTo>
                      <a:pt x="529400" y="176022"/>
                    </a:lnTo>
                    <a:lnTo>
                      <a:pt x="550259" y="174974"/>
                    </a:lnTo>
                    <a:cubicBezTo>
                      <a:pt x="552797" y="174773"/>
                      <a:pt x="555348" y="174805"/>
                      <a:pt x="557879" y="1750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8" name="Forme libre : forme 407">
                <a:extLst>
                  <a:ext uri="{FF2B5EF4-FFF2-40B4-BE49-F238E27FC236}">
                    <a16:creationId xmlns:a16="http://schemas.microsoft.com/office/drawing/2014/main" id="{EF75749C-7513-F01B-96C9-760D8D1B1CAE}"/>
                  </a:ext>
                </a:extLst>
              </p:cNvPr>
              <p:cNvSpPr/>
              <p:nvPr/>
            </p:nvSpPr>
            <p:spPr>
              <a:xfrm>
                <a:off x="7572742" y="3020895"/>
                <a:ext cx="527494" cy="75613"/>
              </a:xfrm>
              <a:custGeom>
                <a:avLst/>
                <a:gdLst>
                  <a:gd name="connsiteX0" fmla="*/ 0 w 527494"/>
                  <a:gd name="connsiteY0" fmla="*/ 67056 h 75613"/>
                  <a:gd name="connsiteX1" fmla="*/ 5525 w 527494"/>
                  <a:gd name="connsiteY1" fmla="*/ 67056 h 75613"/>
                  <a:gd name="connsiteX2" fmla="*/ 21146 w 527494"/>
                  <a:gd name="connsiteY2" fmla="*/ 68008 h 75613"/>
                  <a:gd name="connsiteX3" fmla="*/ 45815 w 527494"/>
                  <a:gd name="connsiteY3" fmla="*/ 69437 h 75613"/>
                  <a:gd name="connsiteX4" fmla="*/ 78486 w 527494"/>
                  <a:gd name="connsiteY4" fmla="*/ 70675 h 75613"/>
                  <a:gd name="connsiteX5" fmla="*/ 267557 w 527494"/>
                  <a:gd name="connsiteY5" fmla="*/ 62389 h 75613"/>
                  <a:gd name="connsiteX6" fmla="*/ 452819 w 527494"/>
                  <a:gd name="connsiteY6" fmla="*/ 24289 h 75613"/>
                  <a:gd name="connsiteX7" fmla="*/ 507397 w 527494"/>
                  <a:gd name="connsiteY7" fmla="*/ 6477 h 75613"/>
                  <a:gd name="connsiteX8" fmla="*/ 522256 w 527494"/>
                  <a:gd name="connsiteY8" fmla="*/ 1429 h 75613"/>
                  <a:gd name="connsiteX9" fmla="*/ 527495 w 527494"/>
                  <a:gd name="connsiteY9" fmla="*/ 0 h 75613"/>
                  <a:gd name="connsiteX10" fmla="*/ 522542 w 527494"/>
                  <a:gd name="connsiteY10" fmla="*/ 2381 h 75613"/>
                  <a:gd name="connsiteX11" fmla="*/ 508063 w 527494"/>
                  <a:gd name="connsiteY11" fmla="*/ 8287 h 75613"/>
                  <a:gd name="connsiteX12" fmla="*/ 453866 w 527494"/>
                  <a:gd name="connsiteY12" fmla="*/ 27337 h 75613"/>
                  <a:gd name="connsiteX13" fmla="*/ 268129 w 527494"/>
                  <a:gd name="connsiteY13" fmla="*/ 67342 h 75613"/>
                  <a:gd name="connsiteX14" fmla="*/ 78391 w 527494"/>
                  <a:gd name="connsiteY14" fmla="*/ 74295 h 75613"/>
                  <a:gd name="connsiteX15" fmla="*/ 45625 w 527494"/>
                  <a:gd name="connsiteY15" fmla="*/ 72295 h 75613"/>
                  <a:gd name="connsiteX16" fmla="*/ 20955 w 527494"/>
                  <a:gd name="connsiteY16" fmla="*/ 70009 h 75613"/>
                  <a:gd name="connsiteX17" fmla="*/ 5429 w 527494"/>
                  <a:gd name="connsiteY17" fmla="*/ 68199 h 75613"/>
                  <a:gd name="connsiteX18" fmla="*/ 0 w 527494"/>
                  <a:gd name="connsiteY18" fmla="*/ 67056 h 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27494" h="75613">
                    <a:moveTo>
                      <a:pt x="0" y="67056"/>
                    </a:moveTo>
                    <a:cubicBezTo>
                      <a:pt x="1834" y="66827"/>
                      <a:pt x="3690" y="66827"/>
                      <a:pt x="5525" y="67056"/>
                    </a:cubicBezTo>
                    <a:lnTo>
                      <a:pt x="21146" y="68008"/>
                    </a:lnTo>
                    <a:lnTo>
                      <a:pt x="45815" y="69437"/>
                    </a:lnTo>
                    <a:cubicBezTo>
                      <a:pt x="55340" y="69913"/>
                      <a:pt x="66389" y="70485"/>
                      <a:pt x="78486" y="70675"/>
                    </a:cubicBezTo>
                    <a:cubicBezTo>
                      <a:pt x="141629" y="72696"/>
                      <a:pt x="204834" y="69926"/>
                      <a:pt x="267557" y="62389"/>
                    </a:cubicBezTo>
                    <a:cubicBezTo>
                      <a:pt x="330265" y="54872"/>
                      <a:pt x="392234" y="42128"/>
                      <a:pt x="452819" y="24289"/>
                    </a:cubicBezTo>
                    <a:cubicBezTo>
                      <a:pt x="475964" y="17145"/>
                      <a:pt x="494633" y="11144"/>
                      <a:pt x="507397" y="6477"/>
                    </a:cubicBezTo>
                    <a:lnTo>
                      <a:pt x="522256" y="1429"/>
                    </a:lnTo>
                    <a:cubicBezTo>
                      <a:pt x="523917" y="683"/>
                      <a:pt x="525685" y="201"/>
                      <a:pt x="527495" y="0"/>
                    </a:cubicBezTo>
                    <a:cubicBezTo>
                      <a:pt x="525930" y="962"/>
                      <a:pt x="524270" y="1760"/>
                      <a:pt x="522542" y="2381"/>
                    </a:cubicBezTo>
                    <a:lnTo>
                      <a:pt x="508063" y="8287"/>
                    </a:lnTo>
                    <a:cubicBezTo>
                      <a:pt x="495491" y="13525"/>
                      <a:pt x="476917" y="20098"/>
                      <a:pt x="453866" y="27337"/>
                    </a:cubicBezTo>
                    <a:cubicBezTo>
                      <a:pt x="393314" y="46347"/>
                      <a:pt x="331138" y="59738"/>
                      <a:pt x="268129" y="67342"/>
                    </a:cubicBezTo>
                    <a:cubicBezTo>
                      <a:pt x="205196" y="75053"/>
                      <a:pt x="141719" y="77379"/>
                      <a:pt x="78391" y="74295"/>
                    </a:cubicBezTo>
                    <a:cubicBezTo>
                      <a:pt x="66199" y="74295"/>
                      <a:pt x="55245" y="73057"/>
                      <a:pt x="45625" y="72295"/>
                    </a:cubicBezTo>
                    <a:cubicBezTo>
                      <a:pt x="36005" y="71533"/>
                      <a:pt x="27718" y="70866"/>
                      <a:pt x="20955" y="70009"/>
                    </a:cubicBezTo>
                    <a:lnTo>
                      <a:pt x="5429" y="68199"/>
                    </a:lnTo>
                    <a:cubicBezTo>
                      <a:pt x="3589" y="67983"/>
                      <a:pt x="1772" y="67600"/>
                      <a:pt x="0" y="670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9" name="Forme libre : forme 408">
                <a:extLst>
                  <a:ext uri="{FF2B5EF4-FFF2-40B4-BE49-F238E27FC236}">
                    <a16:creationId xmlns:a16="http://schemas.microsoft.com/office/drawing/2014/main" id="{B043F0E1-1C3F-3312-BB48-1B03383F4186}"/>
                  </a:ext>
                </a:extLst>
              </p:cNvPr>
              <p:cNvSpPr/>
              <p:nvPr/>
            </p:nvSpPr>
            <p:spPr>
              <a:xfrm>
                <a:off x="7694090" y="2866589"/>
                <a:ext cx="59436" cy="84391"/>
              </a:xfrm>
              <a:custGeom>
                <a:avLst/>
                <a:gdLst>
                  <a:gd name="connsiteX0" fmla="*/ 59436 w 59436"/>
                  <a:gd name="connsiteY0" fmla="*/ 0 h 84391"/>
                  <a:gd name="connsiteX1" fmla="*/ 22765 w 59436"/>
                  <a:gd name="connsiteY1" fmla="*/ 37338 h 84391"/>
                  <a:gd name="connsiteX2" fmla="*/ 0 w 59436"/>
                  <a:gd name="connsiteY2" fmla="*/ 84392 h 84391"/>
                  <a:gd name="connsiteX3" fmla="*/ 59436 w 59436"/>
                  <a:gd name="connsiteY3" fmla="*/ 0 h 8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436" h="84391">
                    <a:moveTo>
                      <a:pt x="59436" y="0"/>
                    </a:moveTo>
                    <a:cubicBezTo>
                      <a:pt x="45810" y="10987"/>
                      <a:pt x="33504" y="23516"/>
                      <a:pt x="22765" y="37338"/>
                    </a:cubicBezTo>
                    <a:cubicBezTo>
                      <a:pt x="13417" y="52109"/>
                      <a:pt x="5780" y="67895"/>
                      <a:pt x="0" y="84392"/>
                    </a:cubicBezTo>
                    <a:cubicBezTo>
                      <a:pt x="3873" y="47871"/>
                      <a:pt x="26354" y="15949"/>
                      <a:pt x="594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0" name="Forme libre : forme 409">
                <a:extLst>
                  <a:ext uri="{FF2B5EF4-FFF2-40B4-BE49-F238E27FC236}">
                    <a16:creationId xmlns:a16="http://schemas.microsoft.com/office/drawing/2014/main" id="{27083092-71E1-2DF9-6408-9A1C0E9CBA65}"/>
                  </a:ext>
                </a:extLst>
              </p:cNvPr>
              <p:cNvSpPr/>
              <p:nvPr/>
            </p:nvSpPr>
            <p:spPr>
              <a:xfrm>
                <a:off x="7914244" y="2368337"/>
                <a:ext cx="162077" cy="393601"/>
              </a:xfrm>
              <a:custGeom>
                <a:avLst/>
                <a:gdLst>
                  <a:gd name="connsiteX0" fmla="*/ 50928 w 162077"/>
                  <a:gd name="connsiteY0" fmla="*/ 195739 h 393601"/>
                  <a:gd name="connsiteX1" fmla="*/ 25496 w 162077"/>
                  <a:gd name="connsiteY1" fmla="*/ 129635 h 393601"/>
                  <a:gd name="connsiteX2" fmla="*/ 1969 w 162077"/>
                  <a:gd name="connsiteY2" fmla="*/ 0 h 393601"/>
                  <a:gd name="connsiteX3" fmla="*/ 154369 w 162077"/>
                  <a:gd name="connsiteY3" fmla="*/ 47625 h 393601"/>
                  <a:gd name="connsiteX4" fmla="*/ 144178 w 162077"/>
                  <a:gd name="connsiteY4" fmla="*/ 118110 h 393601"/>
                  <a:gd name="connsiteX5" fmla="*/ 161990 w 162077"/>
                  <a:gd name="connsiteY5" fmla="*/ 183833 h 393601"/>
                  <a:gd name="connsiteX6" fmla="*/ 122556 w 162077"/>
                  <a:gd name="connsiteY6" fmla="*/ 277463 h 393601"/>
                  <a:gd name="connsiteX7" fmla="*/ 141130 w 162077"/>
                  <a:gd name="connsiteY7" fmla="*/ 386334 h 393601"/>
                  <a:gd name="connsiteX8" fmla="*/ 49499 w 162077"/>
                  <a:gd name="connsiteY8" fmla="*/ 389858 h 393601"/>
                  <a:gd name="connsiteX9" fmla="*/ 28258 w 162077"/>
                  <a:gd name="connsiteY9" fmla="*/ 252794 h 393601"/>
                  <a:gd name="connsiteX10" fmla="*/ 50928 w 162077"/>
                  <a:gd name="connsiteY10" fmla="*/ 195739 h 39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077" h="393601">
                    <a:moveTo>
                      <a:pt x="50928" y="195739"/>
                    </a:moveTo>
                    <a:cubicBezTo>
                      <a:pt x="52547" y="171831"/>
                      <a:pt x="37021" y="150686"/>
                      <a:pt x="25496" y="129635"/>
                    </a:cubicBezTo>
                    <a:cubicBezTo>
                      <a:pt x="4086" y="90018"/>
                      <a:pt x="-4154" y="44614"/>
                      <a:pt x="1969" y="0"/>
                    </a:cubicBezTo>
                    <a:lnTo>
                      <a:pt x="154369" y="47625"/>
                    </a:lnTo>
                    <a:cubicBezTo>
                      <a:pt x="142090" y="68954"/>
                      <a:pt x="138443" y="94176"/>
                      <a:pt x="144178" y="118110"/>
                    </a:cubicBezTo>
                    <a:cubicBezTo>
                      <a:pt x="151036" y="139922"/>
                      <a:pt x="163228" y="160973"/>
                      <a:pt x="161990" y="183833"/>
                    </a:cubicBezTo>
                    <a:cubicBezTo>
                      <a:pt x="160751" y="217932"/>
                      <a:pt x="131890" y="244602"/>
                      <a:pt x="122556" y="277463"/>
                    </a:cubicBezTo>
                    <a:cubicBezTo>
                      <a:pt x="112364" y="313563"/>
                      <a:pt x="126842" y="351568"/>
                      <a:pt x="141130" y="386334"/>
                    </a:cubicBezTo>
                    <a:cubicBezTo>
                      <a:pt x="111279" y="394637"/>
                      <a:pt x="79900" y="395844"/>
                      <a:pt x="49499" y="389858"/>
                    </a:cubicBezTo>
                    <a:cubicBezTo>
                      <a:pt x="30449" y="346329"/>
                      <a:pt x="11399" y="297180"/>
                      <a:pt x="28258" y="252794"/>
                    </a:cubicBezTo>
                    <a:cubicBezTo>
                      <a:pt x="35116" y="233839"/>
                      <a:pt x="49499" y="216694"/>
                      <a:pt x="50928" y="1957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1" name="Forme libre : forme 410">
                <a:extLst>
                  <a:ext uri="{FF2B5EF4-FFF2-40B4-BE49-F238E27FC236}">
                    <a16:creationId xmlns:a16="http://schemas.microsoft.com/office/drawing/2014/main" id="{13A78A6E-74E4-2BD9-D806-A7F6A7F3A4D7}"/>
                  </a:ext>
                </a:extLst>
              </p:cNvPr>
              <p:cNvSpPr/>
              <p:nvPr/>
            </p:nvSpPr>
            <p:spPr>
              <a:xfrm>
                <a:off x="7593154" y="1832681"/>
                <a:ext cx="446398" cy="495270"/>
              </a:xfrm>
              <a:custGeom>
                <a:avLst/>
                <a:gdLst>
                  <a:gd name="connsiteX0" fmla="*/ 18164 w 446398"/>
                  <a:gd name="connsiteY0" fmla="*/ 218188 h 495270"/>
                  <a:gd name="connsiteX1" fmla="*/ 105318 w 446398"/>
                  <a:gd name="connsiteY1" fmla="*/ 41404 h 495270"/>
                  <a:gd name="connsiteX2" fmla="*/ 270672 w 446398"/>
                  <a:gd name="connsiteY2" fmla="*/ 1113 h 495270"/>
                  <a:gd name="connsiteX3" fmla="*/ 359826 w 446398"/>
                  <a:gd name="connsiteY3" fmla="*/ 33974 h 495270"/>
                  <a:gd name="connsiteX4" fmla="*/ 424977 w 446398"/>
                  <a:gd name="connsiteY4" fmla="*/ 135130 h 495270"/>
                  <a:gd name="connsiteX5" fmla="*/ 424977 w 446398"/>
                  <a:gd name="connsiteY5" fmla="*/ 340013 h 495270"/>
                  <a:gd name="connsiteX6" fmla="*/ 106366 w 446398"/>
                  <a:gd name="connsiteY6" fmla="*/ 495270 h 495270"/>
                  <a:gd name="connsiteX7" fmla="*/ 2448 w 446398"/>
                  <a:gd name="connsiteY7" fmla="*/ 388686 h 495270"/>
                  <a:gd name="connsiteX8" fmla="*/ 18164 w 446398"/>
                  <a:gd name="connsiteY8" fmla="*/ 218188 h 49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398" h="495270">
                    <a:moveTo>
                      <a:pt x="18164" y="218188"/>
                    </a:moveTo>
                    <a:cubicBezTo>
                      <a:pt x="33881" y="151513"/>
                      <a:pt x="49978" y="81885"/>
                      <a:pt x="105318" y="41404"/>
                    </a:cubicBezTo>
                    <a:cubicBezTo>
                      <a:pt x="154562" y="5304"/>
                      <a:pt x="210093" y="-3459"/>
                      <a:pt x="270672" y="1113"/>
                    </a:cubicBezTo>
                    <a:cubicBezTo>
                      <a:pt x="302469" y="5280"/>
                      <a:pt x="332931" y="16508"/>
                      <a:pt x="359826" y="33974"/>
                    </a:cubicBezTo>
                    <a:cubicBezTo>
                      <a:pt x="394973" y="55406"/>
                      <a:pt x="408880" y="97125"/>
                      <a:pt x="424977" y="135130"/>
                    </a:cubicBezTo>
                    <a:cubicBezTo>
                      <a:pt x="457267" y="211330"/>
                      <a:pt x="449551" y="312581"/>
                      <a:pt x="424977" y="340013"/>
                    </a:cubicBezTo>
                    <a:lnTo>
                      <a:pt x="106366" y="495270"/>
                    </a:lnTo>
                    <a:cubicBezTo>
                      <a:pt x="51787" y="464600"/>
                      <a:pt x="15212" y="449931"/>
                      <a:pt x="2448" y="388686"/>
                    </a:cubicBezTo>
                    <a:cubicBezTo>
                      <a:pt x="-5743" y="346966"/>
                      <a:pt x="8449" y="259622"/>
                      <a:pt x="18164" y="2181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2" name="Forme libre : forme 411">
                <a:extLst>
                  <a:ext uri="{FF2B5EF4-FFF2-40B4-BE49-F238E27FC236}">
                    <a16:creationId xmlns:a16="http://schemas.microsoft.com/office/drawing/2014/main" id="{7CD30CFB-F6FF-36CC-595C-3A876BE7FBE7}"/>
                  </a:ext>
                </a:extLst>
              </p:cNvPr>
              <p:cNvSpPr/>
              <p:nvPr/>
            </p:nvSpPr>
            <p:spPr>
              <a:xfrm>
                <a:off x="7669694" y="1884000"/>
                <a:ext cx="348867" cy="638214"/>
              </a:xfrm>
              <a:custGeom>
                <a:avLst/>
                <a:gdLst>
                  <a:gd name="connsiteX0" fmla="*/ 33541 w 348867"/>
                  <a:gd name="connsiteY0" fmla="*/ 52188 h 638214"/>
                  <a:gd name="connsiteX1" fmla="*/ 232613 w 348867"/>
                  <a:gd name="connsiteY1" fmla="*/ 467 h 638214"/>
                  <a:gd name="connsiteX2" fmla="*/ 343865 w 348867"/>
                  <a:gd name="connsiteY2" fmla="*/ 135627 h 638214"/>
                  <a:gd name="connsiteX3" fmla="*/ 343865 w 348867"/>
                  <a:gd name="connsiteY3" fmla="*/ 347082 h 638214"/>
                  <a:gd name="connsiteX4" fmla="*/ 251092 w 348867"/>
                  <a:gd name="connsiteY4" fmla="*/ 473859 h 638214"/>
                  <a:gd name="connsiteX5" fmla="*/ 245758 w 348867"/>
                  <a:gd name="connsiteY5" fmla="*/ 474812 h 638214"/>
                  <a:gd name="connsiteX6" fmla="*/ 245186 w 348867"/>
                  <a:gd name="connsiteY6" fmla="*/ 501482 h 638214"/>
                  <a:gd name="connsiteX7" fmla="*/ 245758 w 348867"/>
                  <a:gd name="connsiteY7" fmla="*/ 572919 h 638214"/>
                  <a:gd name="connsiteX8" fmla="*/ 21920 w 348867"/>
                  <a:gd name="connsiteY8" fmla="*/ 604161 h 638214"/>
                  <a:gd name="connsiteX9" fmla="*/ 13 w 348867"/>
                  <a:gd name="connsiteY9" fmla="*/ 90478 h 638214"/>
                  <a:gd name="connsiteX10" fmla="*/ 33541 w 348867"/>
                  <a:gd name="connsiteY10" fmla="*/ 52188 h 63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867" h="638214">
                    <a:moveTo>
                      <a:pt x="33541" y="52188"/>
                    </a:moveTo>
                    <a:lnTo>
                      <a:pt x="232613" y="467"/>
                    </a:lnTo>
                    <a:cubicBezTo>
                      <a:pt x="296431" y="-6772"/>
                      <a:pt x="339389" y="71619"/>
                      <a:pt x="343865" y="135627"/>
                    </a:cubicBezTo>
                    <a:cubicBezTo>
                      <a:pt x="348818" y="206778"/>
                      <a:pt x="352057" y="293932"/>
                      <a:pt x="343865" y="347082"/>
                    </a:cubicBezTo>
                    <a:cubicBezTo>
                      <a:pt x="329959" y="438617"/>
                      <a:pt x="268618" y="469002"/>
                      <a:pt x="251092" y="473859"/>
                    </a:cubicBezTo>
                    <a:cubicBezTo>
                      <a:pt x="249356" y="474378"/>
                      <a:pt x="247566" y="474698"/>
                      <a:pt x="245758" y="474812"/>
                    </a:cubicBezTo>
                    <a:cubicBezTo>
                      <a:pt x="245758" y="479289"/>
                      <a:pt x="245758" y="486242"/>
                      <a:pt x="245186" y="501482"/>
                    </a:cubicBezTo>
                    <a:lnTo>
                      <a:pt x="245758" y="572919"/>
                    </a:lnTo>
                    <a:cubicBezTo>
                      <a:pt x="219469" y="659597"/>
                      <a:pt x="131458" y="649119"/>
                      <a:pt x="21920" y="604161"/>
                    </a:cubicBezTo>
                    <a:lnTo>
                      <a:pt x="13" y="90478"/>
                    </a:lnTo>
                    <a:cubicBezTo>
                      <a:pt x="-495" y="70928"/>
                      <a:pt x="14095" y="54266"/>
                      <a:pt x="33541" y="52188"/>
                    </a:cubicBezTo>
                    <a:close/>
                  </a:path>
                </a:pathLst>
              </a:custGeom>
              <a:solidFill>
                <a:srgbClr val="D089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3" name="Forme libre : forme 412">
                <a:extLst>
                  <a:ext uri="{FF2B5EF4-FFF2-40B4-BE49-F238E27FC236}">
                    <a16:creationId xmlns:a16="http://schemas.microsoft.com/office/drawing/2014/main" id="{2262DF63-6B63-CFCC-9919-D6A7E4505EA1}"/>
                  </a:ext>
                </a:extLst>
              </p:cNvPr>
              <p:cNvSpPr/>
              <p:nvPr/>
            </p:nvSpPr>
            <p:spPr>
              <a:xfrm>
                <a:off x="7950598" y="2095211"/>
                <a:ext cx="27338" cy="26291"/>
              </a:xfrm>
              <a:custGeom>
                <a:avLst/>
                <a:gdLst>
                  <a:gd name="connsiteX0" fmla="*/ 27337 w 27338"/>
                  <a:gd name="connsiteY0" fmla="*/ 12332 h 26291"/>
                  <a:gd name="connsiteX1" fmla="*/ 14193 w 27338"/>
                  <a:gd name="connsiteY1" fmla="*/ 26238 h 26291"/>
                  <a:gd name="connsiteX2" fmla="*/ 33 w 27338"/>
                  <a:gd name="connsiteY2" fmla="*/ 14403 h 26291"/>
                  <a:gd name="connsiteX3" fmla="*/ 0 w 27338"/>
                  <a:gd name="connsiteY3" fmla="*/ 13951 h 26291"/>
                  <a:gd name="connsiteX4" fmla="*/ 13145 w 27338"/>
                  <a:gd name="connsiteY4" fmla="*/ 45 h 26291"/>
                  <a:gd name="connsiteX5" fmla="*/ 27319 w 27338"/>
                  <a:gd name="connsiteY5" fmla="*/ 12072 h 26291"/>
                  <a:gd name="connsiteX6" fmla="*/ 27337 w 27338"/>
                  <a:gd name="connsiteY6" fmla="*/ 12332 h 2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8" h="26291">
                    <a:moveTo>
                      <a:pt x="27337" y="12332"/>
                    </a:moveTo>
                    <a:cubicBezTo>
                      <a:pt x="27447" y="19763"/>
                      <a:pt x="21618" y="25929"/>
                      <a:pt x="14193" y="26238"/>
                    </a:cubicBezTo>
                    <a:cubicBezTo>
                      <a:pt x="7015" y="26880"/>
                      <a:pt x="675" y="21581"/>
                      <a:pt x="33" y="14403"/>
                    </a:cubicBezTo>
                    <a:cubicBezTo>
                      <a:pt x="19" y="14253"/>
                      <a:pt x="9" y="14102"/>
                      <a:pt x="0" y="13951"/>
                    </a:cubicBezTo>
                    <a:cubicBezTo>
                      <a:pt x="-59" y="6540"/>
                      <a:pt x="5742" y="402"/>
                      <a:pt x="13145" y="45"/>
                    </a:cubicBezTo>
                    <a:cubicBezTo>
                      <a:pt x="20380" y="-548"/>
                      <a:pt x="26726" y="4837"/>
                      <a:pt x="27319" y="12072"/>
                    </a:cubicBezTo>
                    <a:cubicBezTo>
                      <a:pt x="27326" y="12159"/>
                      <a:pt x="27332" y="12245"/>
                      <a:pt x="27337" y="123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4" name="Forme libre : forme 413">
                <a:extLst>
                  <a:ext uri="{FF2B5EF4-FFF2-40B4-BE49-F238E27FC236}">
                    <a16:creationId xmlns:a16="http://schemas.microsoft.com/office/drawing/2014/main" id="{A7E6F20F-0183-8839-F2B9-D064955631F6}"/>
                  </a:ext>
                </a:extLst>
              </p:cNvPr>
              <p:cNvSpPr/>
              <p:nvPr/>
            </p:nvSpPr>
            <p:spPr>
              <a:xfrm>
                <a:off x="7940493" y="2069245"/>
                <a:ext cx="54712" cy="14575"/>
              </a:xfrm>
              <a:custGeom>
                <a:avLst/>
                <a:gdLst>
                  <a:gd name="connsiteX0" fmla="*/ 54492 w 54712"/>
                  <a:gd name="connsiteY0" fmla="*/ 14199 h 14575"/>
                  <a:gd name="connsiteX1" fmla="*/ 27632 w 54712"/>
                  <a:gd name="connsiteY1" fmla="*/ 8484 h 14575"/>
                  <a:gd name="connsiteX2" fmla="*/ 486 w 54712"/>
                  <a:gd name="connsiteY2" fmla="*/ 14295 h 14575"/>
                  <a:gd name="connsiteX3" fmla="*/ 6105 w 54712"/>
                  <a:gd name="connsiteY3" fmla="*/ 6770 h 14575"/>
                  <a:gd name="connsiteX4" fmla="*/ 27822 w 54712"/>
                  <a:gd name="connsiteY4" fmla="*/ 7 h 14575"/>
                  <a:gd name="connsiteX5" fmla="*/ 49158 w 54712"/>
                  <a:gd name="connsiteY5" fmla="*/ 6674 h 14575"/>
                  <a:gd name="connsiteX6" fmla="*/ 54492 w 54712"/>
                  <a:gd name="connsiteY6" fmla="*/ 14199 h 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12" h="14575">
                    <a:moveTo>
                      <a:pt x="54492" y="14199"/>
                    </a:moveTo>
                    <a:cubicBezTo>
                      <a:pt x="52778" y="16009"/>
                      <a:pt x="42395" y="8389"/>
                      <a:pt x="27632" y="8484"/>
                    </a:cubicBezTo>
                    <a:cubicBezTo>
                      <a:pt x="12868" y="8580"/>
                      <a:pt x="2105" y="16104"/>
                      <a:pt x="486" y="14295"/>
                    </a:cubicBezTo>
                    <a:cubicBezTo>
                      <a:pt x="-1134" y="12485"/>
                      <a:pt x="1438" y="10294"/>
                      <a:pt x="6105" y="6770"/>
                    </a:cubicBezTo>
                    <a:cubicBezTo>
                      <a:pt x="12487" y="2357"/>
                      <a:pt x="20064" y="-3"/>
                      <a:pt x="27822" y="7"/>
                    </a:cubicBezTo>
                    <a:cubicBezTo>
                      <a:pt x="35469" y="-145"/>
                      <a:pt x="42958" y="2196"/>
                      <a:pt x="49158" y="6674"/>
                    </a:cubicBezTo>
                    <a:cubicBezTo>
                      <a:pt x="53730" y="10199"/>
                      <a:pt x="55350" y="13342"/>
                      <a:pt x="54492" y="1419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5" name="Forme libre : forme 414">
                <a:extLst>
                  <a:ext uri="{FF2B5EF4-FFF2-40B4-BE49-F238E27FC236}">
                    <a16:creationId xmlns:a16="http://schemas.microsoft.com/office/drawing/2014/main" id="{1AFE0F46-8985-2315-3EE4-A2CC9FB6537B}"/>
                  </a:ext>
                </a:extLst>
              </p:cNvPr>
              <p:cNvSpPr/>
              <p:nvPr/>
            </p:nvSpPr>
            <p:spPr>
              <a:xfrm>
                <a:off x="7810390" y="2095211"/>
                <a:ext cx="27338" cy="26291"/>
              </a:xfrm>
              <a:custGeom>
                <a:avLst/>
                <a:gdLst>
                  <a:gd name="connsiteX0" fmla="*/ 27337 w 27338"/>
                  <a:gd name="connsiteY0" fmla="*/ 12332 h 26291"/>
                  <a:gd name="connsiteX1" fmla="*/ 14193 w 27338"/>
                  <a:gd name="connsiteY1" fmla="*/ 26238 h 26291"/>
                  <a:gd name="connsiteX2" fmla="*/ 33 w 27338"/>
                  <a:gd name="connsiteY2" fmla="*/ 14403 h 26291"/>
                  <a:gd name="connsiteX3" fmla="*/ 0 w 27338"/>
                  <a:gd name="connsiteY3" fmla="*/ 13951 h 26291"/>
                  <a:gd name="connsiteX4" fmla="*/ 13145 w 27338"/>
                  <a:gd name="connsiteY4" fmla="*/ 45 h 26291"/>
                  <a:gd name="connsiteX5" fmla="*/ 27319 w 27338"/>
                  <a:gd name="connsiteY5" fmla="*/ 12072 h 26291"/>
                  <a:gd name="connsiteX6" fmla="*/ 27337 w 27338"/>
                  <a:gd name="connsiteY6" fmla="*/ 12332 h 2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8" h="26291">
                    <a:moveTo>
                      <a:pt x="27337" y="12332"/>
                    </a:moveTo>
                    <a:cubicBezTo>
                      <a:pt x="27447" y="19763"/>
                      <a:pt x="21618" y="25929"/>
                      <a:pt x="14193" y="26238"/>
                    </a:cubicBezTo>
                    <a:cubicBezTo>
                      <a:pt x="7015" y="26880"/>
                      <a:pt x="675" y="21581"/>
                      <a:pt x="33" y="14403"/>
                    </a:cubicBezTo>
                    <a:cubicBezTo>
                      <a:pt x="19" y="14253"/>
                      <a:pt x="9" y="14102"/>
                      <a:pt x="0" y="13951"/>
                    </a:cubicBezTo>
                    <a:cubicBezTo>
                      <a:pt x="-59" y="6540"/>
                      <a:pt x="5742" y="402"/>
                      <a:pt x="13145" y="45"/>
                    </a:cubicBezTo>
                    <a:cubicBezTo>
                      <a:pt x="20380" y="-548"/>
                      <a:pt x="26726" y="4837"/>
                      <a:pt x="27319" y="12072"/>
                    </a:cubicBezTo>
                    <a:cubicBezTo>
                      <a:pt x="27326" y="12159"/>
                      <a:pt x="27332" y="12245"/>
                      <a:pt x="27337" y="1233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6" name="Forme libre : forme 415">
                <a:extLst>
                  <a:ext uri="{FF2B5EF4-FFF2-40B4-BE49-F238E27FC236}">
                    <a16:creationId xmlns:a16="http://schemas.microsoft.com/office/drawing/2014/main" id="{5E7FAAA1-3C0F-CDE1-3816-296A0CB5605D}"/>
                  </a:ext>
                </a:extLst>
              </p:cNvPr>
              <p:cNvSpPr/>
              <p:nvPr/>
            </p:nvSpPr>
            <p:spPr>
              <a:xfrm>
                <a:off x="7795618" y="2066202"/>
                <a:ext cx="54679" cy="14664"/>
              </a:xfrm>
              <a:custGeom>
                <a:avLst/>
                <a:gdLst>
                  <a:gd name="connsiteX0" fmla="*/ 54492 w 54679"/>
                  <a:gd name="connsiteY0" fmla="*/ 14289 h 14664"/>
                  <a:gd name="connsiteX1" fmla="*/ 27632 w 54679"/>
                  <a:gd name="connsiteY1" fmla="*/ 8574 h 14664"/>
                  <a:gd name="connsiteX2" fmla="*/ 486 w 54679"/>
                  <a:gd name="connsiteY2" fmla="*/ 14384 h 14664"/>
                  <a:gd name="connsiteX3" fmla="*/ 6105 w 54679"/>
                  <a:gd name="connsiteY3" fmla="*/ 6859 h 14664"/>
                  <a:gd name="connsiteX4" fmla="*/ 27822 w 54679"/>
                  <a:gd name="connsiteY4" fmla="*/ 1 h 14664"/>
                  <a:gd name="connsiteX5" fmla="*/ 49158 w 54679"/>
                  <a:gd name="connsiteY5" fmla="*/ 6764 h 14664"/>
                  <a:gd name="connsiteX6" fmla="*/ 54492 w 54679"/>
                  <a:gd name="connsiteY6" fmla="*/ 14289 h 1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79" h="14664">
                    <a:moveTo>
                      <a:pt x="54492" y="14289"/>
                    </a:moveTo>
                    <a:cubicBezTo>
                      <a:pt x="52778" y="16003"/>
                      <a:pt x="42300" y="8478"/>
                      <a:pt x="27632" y="8574"/>
                    </a:cubicBezTo>
                    <a:cubicBezTo>
                      <a:pt x="12963" y="8669"/>
                      <a:pt x="2105" y="16194"/>
                      <a:pt x="486" y="14384"/>
                    </a:cubicBezTo>
                    <a:cubicBezTo>
                      <a:pt x="-1134" y="12574"/>
                      <a:pt x="1438" y="10384"/>
                      <a:pt x="6105" y="6859"/>
                    </a:cubicBezTo>
                    <a:cubicBezTo>
                      <a:pt x="12476" y="2413"/>
                      <a:pt x="20053" y="20"/>
                      <a:pt x="27822" y="1"/>
                    </a:cubicBezTo>
                    <a:cubicBezTo>
                      <a:pt x="35471" y="-62"/>
                      <a:pt x="42942" y="2306"/>
                      <a:pt x="49158" y="6764"/>
                    </a:cubicBezTo>
                    <a:cubicBezTo>
                      <a:pt x="53730" y="10193"/>
                      <a:pt x="55254" y="13432"/>
                      <a:pt x="54492" y="142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7" name="Forme libre : forme 416">
                <a:extLst>
                  <a:ext uri="{FF2B5EF4-FFF2-40B4-BE49-F238E27FC236}">
                    <a16:creationId xmlns:a16="http://schemas.microsoft.com/office/drawing/2014/main" id="{FAF1C33E-BFC8-CA60-492D-CF75A7095AAF}"/>
                  </a:ext>
                </a:extLst>
              </p:cNvPr>
              <p:cNvSpPr/>
              <p:nvPr/>
            </p:nvSpPr>
            <p:spPr>
              <a:xfrm>
                <a:off x="7896612" y="2054954"/>
                <a:ext cx="44991" cy="123412"/>
              </a:xfrm>
              <a:custGeom>
                <a:avLst/>
                <a:gdLst>
                  <a:gd name="connsiteX0" fmla="*/ 7695 w 44991"/>
                  <a:gd name="connsiteY0" fmla="*/ 122787 h 123412"/>
                  <a:gd name="connsiteX1" fmla="*/ 31603 w 44991"/>
                  <a:gd name="connsiteY1" fmla="*/ 118311 h 123412"/>
                  <a:gd name="connsiteX2" fmla="*/ 39604 w 44991"/>
                  <a:gd name="connsiteY2" fmla="*/ 114596 h 123412"/>
                  <a:gd name="connsiteX3" fmla="*/ 36937 w 44991"/>
                  <a:gd name="connsiteY3" fmla="*/ 103452 h 123412"/>
                  <a:gd name="connsiteX4" fmla="*/ 25697 w 44991"/>
                  <a:gd name="connsiteY4" fmla="*/ 74877 h 123412"/>
                  <a:gd name="connsiteX5" fmla="*/ 170 w 44991"/>
                  <a:gd name="connsiteY5" fmla="*/ 10 h 123412"/>
                  <a:gd name="connsiteX6" fmla="*/ 31603 w 44991"/>
                  <a:gd name="connsiteY6" fmla="*/ 72591 h 123412"/>
                  <a:gd name="connsiteX7" fmla="*/ 42461 w 44991"/>
                  <a:gd name="connsiteY7" fmla="*/ 101166 h 123412"/>
                  <a:gd name="connsiteX8" fmla="*/ 44557 w 44991"/>
                  <a:gd name="connsiteY8" fmla="*/ 115929 h 123412"/>
                  <a:gd name="connsiteX9" fmla="*/ 38366 w 44991"/>
                  <a:gd name="connsiteY9" fmla="*/ 121549 h 123412"/>
                  <a:gd name="connsiteX10" fmla="*/ 31984 w 44991"/>
                  <a:gd name="connsiteY10" fmla="*/ 122406 h 123412"/>
                  <a:gd name="connsiteX11" fmla="*/ 7695 w 44991"/>
                  <a:gd name="connsiteY11" fmla="*/ 122787 h 12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991" h="123412">
                    <a:moveTo>
                      <a:pt x="7695" y="122787"/>
                    </a:moveTo>
                    <a:cubicBezTo>
                      <a:pt x="15460" y="120358"/>
                      <a:pt x="23485" y="118855"/>
                      <a:pt x="31603" y="118311"/>
                    </a:cubicBezTo>
                    <a:cubicBezTo>
                      <a:pt x="35413" y="118311"/>
                      <a:pt x="38937" y="117168"/>
                      <a:pt x="39604" y="114596"/>
                    </a:cubicBezTo>
                    <a:cubicBezTo>
                      <a:pt x="39880" y="110695"/>
                      <a:pt x="38948" y="106805"/>
                      <a:pt x="36937" y="103452"/>
                    </a:cubicBezTo>
                    <a:lnTo>
                      <a:pt x="25697" y="74877"/>
                    </a:lnTo>
                    <a:cubicBezTo>
                      <a:pt x="9886" y="34110"/>
                      <a:pt x="-1544" y="677"/>
                      <a:pt x="170" y="10"/>
                    </a:cubicBezTo>
                    <a:cubicBezTo>
                      <a:pt x="1885" y="-657"/>
                      <a:pt x="15887" y="31919"/>
                      <a:pt x="31603" y="72591"/>
                    </a:cubicBezTo>
                    <a:lnTo>
                      <a:pt x="42461" y="101166"/>
                    </a:lnTo>
                    <a:cubicBezTo>
                      <a:pt x="44819" y="105705"/>
                      <a:pt x="45558" y="110913"/>
                      <a:pt x="44557" y="115929"/>
                    </a:cubicBezTo>
                    <a:cubicBezTo>
                      <a:pt x="43469" y="118657"/>
                      <a:pt x="41185" y="120730"/>
                      <a:pt x="38366" y="121549"/>
                    </a:cubicBezTo>
                    <a:cubicBezTo>
                      <a:pt x="36279" y="122084"/>
                      <a:pt x="34137" y="122372"/>
                      <a:pt x="31984" y="122406"/>
                    </a:cubicBezTo>
                    <a:cubicBezTo>
                      <a:pt x="23940" y="123605"/>
                      <a:pt x="15773" y="123733"/>
                      <a:pt x="7695" y="1227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8" name="Forme libre : forme 417">
                <a:extLst>
                  <a:ext uri="{FF2B5EF4-FFF2-40B4-BE49-F238E27FC236}">
                    <a16:creationId xmlns:a16="http://schemas.microsoft.com/office/drawing/2014/main" id="{996DAE53-D9C4-7EBD-7FEC-728A26AB9855}"/>
                  </a:ext>
                </a:extLst>
              </p:cNvPr>
              <p:cNvSpPr/>
              <p:nvPr/>
            </p:nvSpPr>
            <p:spPr>
              <a:xfrm>
                <a:off x="7772386" y="2321664"/>
                <a:ext cx="143351" cy="64862"/>
              </a:xfrm>
              <a:custGeom>
                <a:avLst/>
                <a:gdLst>
                  <a:gd name="connsiteX0" fmla="*/ 143351 w 143351"/>
                  <a:gd name="connsiteY0" fmla="*/ 37147 h 64862"/>
                  <a:gd name="connsiteX1" fmla="*/ 0 w 143351"/>
                  <a:gd name="connsiteY1" fmla="*/ 0 h 64862"/>
                  <a:gd name="connsiteX2" fmla="*/ 142875 w 143351"/>
                  <a:gd name="connsiteY2" fmla="*/ 63817 h 6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351" h="64862">
                    <a:moveTo>
                      <a:pt x="143351" y="37147"/>
                    </a:moveTo>
                    <a:cubicBezTo>
                      <a:pt x="93050" y="38274"/>
                      <a:pt x="43424" y="25414"/>
                      <a:pt x="0" y="0"/>
                    </a:cubicBezTo>
                    <a:cubicBezTo>
                      <a:pt x="0" y="0"/>
                      <a:pt x="35909" y="74485"/>
                      <a:pt x="142875" y="63817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9" name="Forme libre : forme 418">
                <a:extLst>
                  <a:ext uri="{FF2B5EF4-FFF2-40B4-BE49-F238E27FC236}">
                    <a16:creationId xmlns:a16="http://schemas.microsoft.com/office/drawing/2014/main" id="{A87FC289-95D1-3DFF-A82F-13D8A6116537}"/>
                  </a:ext>
                </a:extLst>
              </p:cNvPr>
              <p:cNvSpPr/>
              <p:nvPr/>
            </p:nvSpPr>
            <p:spPr>
              <a:xfrm>
                <a:off x="7852905" y="2194656"/>
                <a:ext cx="53129" cy="44971"/>
              </a:xfrm>
              <a:custGeom>
                <a:avLst/>
                <a:gdLst>
                  <a:gd name="connsiteX0" fmla="*/ 2920 w 53129"/>
                  <a:gd name="connsiteY0" fmla="*/ 10994 h 44971"/>
                  <a:gd name="connsiteX1" fmla="*/ 22541 w 53129"/>
                  <a:gd name="connsiteY1" fmla="*/ 135 h 44971"/>
                  <a:gd name="connsiteX2" fmla="*/ 51116 w 53129"/>
                  <a:gd name="connsiteY2" fmla="*/ 13851 h 44971"/>
                  <a:gd name="connsiteX3" fmla="*/ 52450 w 53129"/>
                  <a:gd name="connsiteY3" fmla="*/ 27662 h 44971"/>
                  <a:gd name="connsiteX4" fmla="*/ 50354 w 53129"/>
                  <a:gd name="connsiteY4" fmla="*/ 30425 h 44971"/>
                  <a:gd name="connsiteX5" fmla="*/ 28447 w 53129"/>
                  <a:gd name="connsiteY5" fmla="*/ 44236 h 44971"/>
                  <a:gd name="connsiteX6" fmla="*/ 3967 w 53129"/>
                  <a:gd name="connsiteY6" fmla="*/ 35473 h 44971"/>
                  <a:gd name="connsiteX7" fmla="*/ 2920 w 53129"/>
                  <a:gd name="connsiteY7" fmla="*/ 10994 h 44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29" h="44971">
                    <a:moveTo>
                      <a:pt x="2920" y="10994"/>
                    </a:moveTo>
                    <a:cubicBezTo>
                      <a:pt x="7203" y="4289"/>
                      <a:pt x="14585" y="204"/>
                      <a:pt x="22541" y="135"/>
                    </a:cubicBezTo>
                    <a:cubicBezTo>
                      <a:pt x="33870" y="-929"/>
                      <a:pt x="44860" y="4347"/>
                      <a:pt x="51116" y="13851"/>
                    </a:cubicBezTo>
                    <a:cubicBezTo>
                      <a:pt x="53219" y="18141"/>
                      <a:pt x="53693" y="23049"/>
                      <a:pt x="52450" y="27662"/>
                    </a:cubicBezTo>
                    <a:cubicBezTo>
                      <a:pt x="51402" y="30044"/>
                      <a:pt x="52450" y="28806"/>
                      <a:pt x="50354" y="30425"/>
                    </a:cubicBezTo>
                    <a:cubicBezTo>
                      <a:pt x="44318" y="36783"/>
                      <a:pt x="36787" y="41531"/>
                      <a:pt x="28447" y="44236"/>
                    </a:cubicBezTo>
                    <a:cubicBezTo>
                      <a:pt x="19262" y="46607"/>
                      <a:pt x="9561" y="43134"/>
                      <a:pt x="3967" y="35473"/>
                    </a:cubicBezTo>
                    <a:cubicBezTo>
                      <a:pt x="-917" y="28146"/>
                      <a:pt x="-1321" y="18711"/>
                      <a:pt x="2920" y="10994"/>
                    </a:cubicBezTo>
                    <a:close/>
                  </a:path>
                </a:pathLst>
              </a:custGeom>
              <a:solidFill>
                <a:srgbClr val="A167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0" name="Forme libre : forme 419">
                <a:extLst>
                  <a:ext uri="{FF2B5EF4-FFF2-40B4-BE49-F238E27FC236}">
                    <a16:creationId xmlns:a16="http://schemas.microsoft.com/office/drawing/2014/main" id="{7112B550-0B4E-8133-B1F7-C05CBD856A01}"/>
                  </a:ext>
                </a:extLst>
              </p:cNvPr>
              <p:cNvSpPr/>
              <p:nvPr/>
            </p:nvSpPr>
            <p:spPr>
              <a:xfrm>
                <a:off x="7856057" y="2188791"/>
                <a:ext cx="49781" cy="41926"/>
              </a:xfrm>
              <a:custGeom>
                <a:avLst/>
                <a:gdLst>
                  <a:gd name="connsiteX0" fmla="*/ 2340 w 49781"/>
                  <a:gd name="connsiteY0" fmla="*/ 0 h 41926"/>
                  <a:gd name="connsiteX1" fmla="*/ 18723 w 49781"/>
                  <a:gd name="connsiteY1" fmla="*/ 27051 h 41926"/>
                  <a:gd name="connsiteX2" fmla="*/ 49775 w 49781"/>
                  <a:gd name="connsiteY2" fmla="*/ 38481 h 41926"/>
                  <a:gd name="connsiteX3" fmla="*/ 38821 w 49781"/>
                  <a:gd name="connsiteY3" fmla="*/ 41910 h 41926"/>
                  <a:gd name="connsiteX4" fmla="*/ 12913 w 49781"/>
                  <a:gd name="connsiteY4" fmla="*/ 33338 h 41926"/>
                  <a:gd name="connsiteX5" fmla="*/ 149 w 49781"/>
                  <a:gd name="connsiteY5" fmla="*/ 10668 h 41926"/>
                  <a:gd name="connsiteX6" fmla="*/ 2340 w 49781"/>
                  <a:gd name="connsiteY6" fmla="*/ 0 h 4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81" h="41926">
                    <a:moveTo>
                      <a:pt x="2340" y="0"/>
                    </a:moveTo>
                    <a:cubicBezTo>
                      <a:pt x="4721" y="0"/>
                      <a:pt x="4912" y="15907"/>
                      <a:pt x="18723" y="27051"/>
                    </a:cubicBezTo>
                    <a:cubicBezTo>
                      <a:pt x="32534" y="38195"/>
                      <a:pt x="49584" y="36576"/>
                      <a:pt x="49775" y="38481"/>
                    </a:cubicBezTo>
                    <a:cubicBezTo>
                      <a:pt x="49965" y="40386"/>
                      <a:pt x="45965" y="41624"/>
                      <a:pt x="38821" y="41910"/>
                    </a:cubicBezTo>
                    <a:cubicBezTo>
                      <a:pt x="29447" y="42177"/>
                      <a:pt x="20277" y="39143"/>
                      <a:pt x="12913" y="33338"/>
                    </a:cubicBezTo>
                    <a:cubicBezTo>
                      <a:pt x="5930" y="27679"/>
                      <a:pt x="1366" y="19573"/>
                      <a:pt x="149" y="10668"/>
                    </a:cubicBezTo>
                    <a:cubicBezTo>
                      <a:pt x="-517" y="3810"/>
                      <a:pt x="1197" y="0"/>
                      <a:pt x="234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1" name="Forme libre : forme 420">
                <a:extLst>
                  <a:ext uri="{FF2B5EF4-FFF2-40B4-BE49-F238E27FC236}">
                    <a16:creationId xmlns:a16="http://schemas.microsoft.com/office/drawing/2014/main" id="{CBF21417-1F1A-5F77-8AB4-4D43848A4A58}"/>
                  </a:ext>
                </a:extLst>
              </p:cNvPr>
              <p:cNvSpPr/>
              <p:nvPr/>
            </p:nvSpPr>
            <p:spPr>
              <a:xfrm>
                <a:off x="7790665" y="2017702"/>
                <a:ext cx="66819" cy="21844"/>
              </a:xfrm>
              <a:custGeom>
                <a:avLst/>
                <a:gdLst>
                  <a:gd name="connsiteX0" fmla="*/ 66779 w 66819"/>
                  <a:gd name="connsiteY0" fmla="*/ 9068 h 21844"/>
                  <a:gd name="connsiteX1" fmla="*/ 33632 w 66819"/>
                  <a:gd name="connsiteY1" fmla="*/ 15355 h 21844"/>
                  <a:gd name="connsiteX2" fmla="*/ 294 w 66819"/>
                  <a:gd name="connsiteY2" fmla="*/ 20784 h 21844"/>
                  <a:gd name="connsiteX3" fmla="*/ 6771 w 66819"/>
                  <a:gd name="connsiteY3" fmla="*/ 11259 h 21844"/>
                  <a:gd name="connsiteX4" fmla="*/ 57349 w 66819"/>
                  <a:gd name="connsiteY4" fmla="*/ 2306 h 21844"/>
                  <a:gd name="connsiteX5" fmla="*/ 66779 w 66819"/>
                  <a:gd name="connsiteY5" fmla="*/ 9068 h 2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819" h="21844">
                    <a:moveTo>
                      <a:pt x="66779" y="9068"/>
                    </a:moveTo>
                    <a:cubicBezTo>
                      <a:pt x="65541" y="13164"/>
                      <a:pt x="50777" y="12212"/>
                      <a:pt x="33632" y="15355"/>
                    </a:cubicBezTo>
                    <a:cubicBezTo>
                      <a:pt x="16487" y="18498"/>
                      <a:pt x="2866" y="24213"/>
                      <a:pt x="294" y="20784"/>
                    </a:cubicBezTo>
                    <a:cubicBezTo>
                      <a:pt x="-849" y="19070"/>
                      <a:pt x="1342" y="15164"/>
                      <a:pt x="6771" y="11259"/>
                    </a:cubicBezTo>
                    <a:cubicBezTo>
                      <a:pt x="21325" y="580"/>
                      <a:pt x="40014" y="-2728"/>
                      <a:pt x="57349" y="2306"/>
                    </a:cubicBezTo>
                    <a:cubicBezTo>
                      <a:pt x="63445" y="4115"/>
                      <a:pt x="67255" y="7068"/>
                      <a:pt x="66779" y="906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2" name="Forme libre : forme 421">
                <a:extLst>
                  <a:ext uri="{FF2B5EF4-FFF2-40B4-BE49-F238E27FC236}">
                    <a16:creationId xmlns:a16="http://schemas.microsoft.com/office/drawing/2014/main" id="{0177ED1F-AD80-A2EE-A971-0D1547A6A556}"/>
                  </a:ext>
                </a:extLst>
              </p:cNvPr>
              <p:cNvSpPr/>
              <p:nvPr/>
            </p:nvSpPr>
            <p:spPr>
              <a:xfrm>
                <a:off x="7940237" y="2022914"/>
                <a:ext cx="55694" cy="21619"/>
              </a:xfrm>
              <a:custGeom>
                <a:avLst/>
                <a:gdLst>
                  <a:gd name="connsiteX0" fmla="*/ 54844 w 55694"/>
                  <a:gd name="connsiteY0" fmla="*/ 20810 h 21619"/>
                  <a:gd name="connsiteX1" fmla="*/ 27412 w 55694"/>
                  <a:gd name="connsiteY1" fmla="*/ 15667 h 21619"/>
                  <a:gd name="connsiteX2" fmla="*/ 170 w 55694"/>
                  <a:gd name="connsiteY2" fmla="*/ 9571 h 21619"/>
                  <a:gd name="connsiteX3" fmla="*/ 7219 w 55694"/>
                  <a:gd name="connsiteY3" fmla="*/ 2427 h 21619"/>
                  <a:gd name="connsiteX4" fmla="*/ 30555 w 55694"/>
                  <a:gd name="connsiteY4" fmla="*/ 998 h 21619"/>
                  <a:gd name="connsiteX5" fmla="*/ 51225 w 55694"/>
                  <a:gd name="connsiteY5" fmla="*/ 11571 h 21619"/>
                  <a:gd name="connsiteX6" fmla="*/ 54844 w 55694"/>
                  <a:gd name="connsiteY6" fmla="*/ 20810 h 2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94" h="21619">
                    <a:moveTo>
                      <a:pt x="54844" y="20810"/>
                    </a:moveTo>
                    <a:cubicBezTo>
                      <a:pt x="51415" y="23668"/>
                      <a:pt x="40842" y="18239"/>
                      <a:pt x="27412" y="15667"/>
                    </a:cubicBezTo>
                    <a:cubicBezTo>
                      <a:pt x="13982" y="13095"/>
                      <a:pt x="2171" y="13476"/>
                      <a:pt x="170" y="9571"/>
                    </a:cubicBezTo>
                    <a:cubicBezTo>
                      <a:pt x="-687" y="7666"/>
                      <a:pt x="1694" y="4713"/>
                      <a:pt x="7219" y="2427"/>
                    </a:cubicBezTo>
                    <a:cubicBezTo>
                      <a:pt x="14712" y="-217"/>
                      <a:pt x="22795" y="-712"/>
                      <a:pt x="30555" y="998"/>
                    </a:cubicBezTo>
                    <a:cubicBezTo>
                      <a:pt x="38313" y="2476"/>
                      <a:pt x="45486" y="6145"/>
                      <a:pt x="51225" y="11571"/>
                    </a:cubicBezTo>
                    <a:cubicBezTo>
                      <a:pt x="55415" y="15762"/>
                      <a:pt x="56749" y="19477"/>
                      <a:pt x="54844" y="208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3" name="Forme libre : forme 422">
                <a:extLst>
                  <a:ext uri="{FF2B5EF4-FFF2-40B4-BE49-F238E27FC236}">
                    <a16:creationId xmlns:a16="http://schemas.microsoft.com/office/drawing/2014/main" id="{79AB418D-850D-DF7B-B1E1-BF6DF9BD04B2}"/>
                  </a:ext>
                </a:extLst>
              </p:cNvPr>
              <p:cNvSpPr/>
              <p:nvPr/>
            </p:nvSpPr>
            <p:spPr>
              <a:xfrm>
                <a:off x="7649354" y="1858738"/>
                <a:ext cx="256495" cy="245841"/>
              </a:xfrm>
              <a:custGeom>
                <a:avLst/>
                <a:gdLst>
                  <a:gd name="connsiteX0" fmla="*/ 255049 w 256495"/>
                  <a:gd name="connsiteY0" fmla="*/ 13346 h 245841"/>
                  <a:gd name="connsiteX1" fmla="*/ 234094 w 256495"/>
                  <a:gd name="connsiteY1" fmla="*/ 140124 h 245841"/>
                  <a:gd name="connsiteX2" fmla="*/ 213615 w 256495"/>
                  <a:gd name="connsiteY2" fmla="*/ 169746 h 245841"/>
                  <a:gd name="connsiteX3" fmla="*/ 179992 w 256495"/>
                  <a:gd name="connsiteY3" fmla="*/ 179271 h 245841"/>
                  <a:gd name="connsiteX4" fmla="*/ 211710 w 256495"/>
                  <a:gd name="connsiteY4" fmla="*/ 97356 h 245841"/>
                  <a:gd name="connsiteX5" fmla="*/ 161989 w 256495"/>
                  <a:gd name="connsiteY5" fmla="*/ 182034 h 245841"/>
                  <a:gd name="connsiteX6" fmla="*/ 74836 w 256495"/>
                  <a:gd name="connsiteY6" fmla="*/ 220134 h 245841"/>
                  <a:gd name="connsiteX7" fmla="*/ 77693 w 256495"/>
                  <a:gd name="connsiteY7" fmla="*/ 198226 h 245841"/>
                  <a:gd name="connsiteX8" fmla="*/ 50547 w 256495"/>
                  <a:gd name="connsiteY8" fmla="*/ 238326 h 245841"/>
                  <a:gd name="connsiteX9" fmla="*/ 4732 w 256495"/>
                  <a:gd name="connsiteY9" fmla="*/ 238326 h 245841"/>
                  <a:gd name="connsiteX10" fmla="*/ 8065 w 256495"/>
                  <a:gd name="connsiteY10" fmla="*/ 76401 h 245841"/>
                  <a:gd name="connsiteX11" fmla="*/ 96553 w 256495"/>
                  <a:gd name="connsiteY11" fmla="*/ 11441 h 245841"/>
                  <a:gd name="connsiteX12" fmla="*/ 254191 w 256495"/>
                  <a:gd name="connsiteY12" fmla="*/ 9536 h 245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6495" h="245841">
                    <a:moveTo>
                      <a:pt x="255049" y="13346"/>
                    </a:moveTo>
                    <a:cubicBezTo>
                      <a:pt x="259863" y="56728"/>
                      <a:pt x="252611" y="100598"/>
                      <a:pt x="234094" y="140124"/>
                    </a:cubicBezTo>
                    <a:cubicBezTo>
                      <a:pt x="229409" y="151319"/>
                      <a:pt x="222433" y="161409"/>
                      <a:pt x="213615" y="169746"/>
                    </a:cubicBezTo>
                    <a:cubicBezTo>
                      <a:pt x="204540" y="178052"/>
                      <a:pt x="192075" y="181583"/>
                      <a:pt x="179992" y="179271"/>
                    </a:cubicBezTo>
                    <a:cubicBezTo>
                      <a:pt x="198826" y="155929"/>
                      <a:pt x="209913" y="127295"/>
                      <a:pt x="211710" y="97356"/>
                    </a:cubicBezTo>
                    <a:cubicBezTo>
                      <a:pt x="198184" y="127265"/>
                      <a:pt x="184183" y="157745"/>
                      <a:pt x="161989" y="182034"/>
                    </a:cubicBezTo>
                    <a:cubicBezTo>
                      <a:pt x="139796" y="206322"/>
                      <a:pt x="107506" y="223658"/>
                      <a:pt x="74836" y="220134"/>
                    </a:cubicBezTo>
                    <a:lnTo>
                      <a:pt x="77693" y="198226"/>
                    </a:lnTo>
                    <a:cubicBezTo>
                      <a:pt x="73245" y="214189"/>
                      <a:pt x="63715" y="228267"/>
                      <a:pt x="50547" y="238326"/>
                    </a:cubicBezTo>
                    <a:cubicBezTo>
                      <a:pt x="36919" y="248346"/>
                      <a:pt x="18360" y="248346"/>
                      <a:pt x="4732" y="238326"/>
                    </a:cubicBezTo>
                    <a:cubicBezTo>
                      <a:pt x="17209" y="185177"/>
                      <a:pt x="-13842" y="126312"/>
                      <a:pt x="8065" y="76401"/>
                    </a:cubicBezTo>
                    <a:cubicBezTo>
                      <a:pt x="23305" y="41730"/>
                      <a:pt x="60167" y="21823"/>
                      <a:pt x="96553" y="11441"/>
                    </a:cubicBezTo>
                    <a:cubicBezTo>
                      <a:pt x="148004" y="-3138"/>
                      <a:pt x="202403" y="-3795"/>
                      <a:pt x="254191" y="9536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4" name="Forme libre : forme 423">
                <a:extLst>
                  <a:ext uri="{FF2B5EF4-FFF2-40B4-BE49-F238E27FC236}">
                    <a16:creationId xmlns:a16="http://schemas.microsoft.com/office/drawing/2014/main" id="{855E366A-941F-866B-CC43-4D2A389B285C}"/>
                  </a:ext>
                </a:extLst>
              </p:cNvPr>
              <p:cNvSpPr/>
              <p:nvPr/>
            </p:nvSpPr>
            <p:spPr>
              <a:xfrm>
                <a:off x="7899926" y="1872846"/>
                <a:ext cx="9525" cy="2285"/>
              </a:xfrm>
              <a:custGeom>
                <a:avLst/>
                <a:gdLst>
                  <a:gd name="connsiteX0" fmla="*/ 0 w 9525"/>
                  <a:gd name="connsiteY0" fmla="*/ 0 h 2285"/>
                  <a:gd name="connsiteX1" fmla="*/ 0 w 9525"/>
                  <a:gd name="connsiteY1" fmla="*/ 2286 h 2285"/>
                  <a:gd name="connsiteX2" fmla="*/ 0 w 9525"/>
                  <a:gd name="connsiteY2" fmla="*/ 2286 h 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2285">
                    <a:moveTo>
                      <a:pt x="0" y="0"/>
                    </a:moveTo>
                    <a:cubicBezTo>
                      <a:pt x="0" y="762"/>
                      <a:pt x="0" y="1524"/>
                      <a:pt x="0" y="2286"/>
                    </a:cubicBez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5" name="Forme libre : forme 424">
                <a:extLst>
                  <a:ext uri="{FF2B5EF4-FFF2-40B4-BE49-F238E27FC236}">
                    <a16:creationId xmlns:a16="http://schemas.microsoft.com/office/drawing/2014/main" id="{E647B6F8-92EF-BA62-417B-19D1F8FBC2D3}"/>
                  </a:ext>
                </a:extLst>
              </p:cNvPr>
              <p:cNvSpPr/>
              <p:nvPr/>
            </p:nvSpPr>
            <p:spPr>
              <a:xfrm>
                <a:off x="7887162" y="1861989"/>
                <a:ext cx="150376" cy="227360"/>
              </a:xfrm>
              <a:custGeom>
                <a:avLst/>
                <a:gdLst>
                  <a:gd name="connsiteX0" fmla="*/ 13144 w 150376"/>
                  <a:gd name="connsiteY0" fmla="*/ 13143 h 227360"/>
                  <a:gd name="connsiteX1" fmla="*/ 19717 w 150376"/>
                  <a:gd name="connsiteY1" fmla="*/ 10667 h 227360"/>
                  <a:gd name="connsiteX2" fmla="*/ 84201 w 150376"/>
                  <a:gd name="connsiteY2" fmla="*/ 18001 h 227360"/>
                  <a:gd name="connsiteX3" fmla="*/ 125539 w 150376"/>
                  <a:gd name="connsiteY3" fmla="*/ 79628 h 227360"/>
                  <a:gd name="connsiteX4" fmla="*/ 147447 w 150376"/>
                  <a:gd name="connsiteY4" fmla="*/ 145350 h 227360"/>
                  <a:gd name="connsiteX5" fmla="*/ 147447 w 150376"/>
                  <a:gd name="connsiteY5" fmla="*/ 227360 h 227360"/>
                  <a:gd name="connsiteX6" fmla="*/ 115729 w 150376"/>
                  <a:gd name="connsiteY6" fmla="*/ 172020 h 227360"/>
                  <a:gd name="connsiteX7" fmla="*/ 97631 w 150376"/>
                  <a:gd name="connsiteY7" fmla="*/ 109631 h 227360"/>
                  <a:gd name="connsiteX8" fmla="*/ 99346 w 150376"/>
                  <a:gd name="connsiteY8" fmla="*/ 163733 h 227360"/>
                  <a:gd name="connsiteX9" fmla="*/ 93154 w 150376"/>
                  <a:gd name="connsiteY9" fmla="*/ 176973 h 227360"/>
                  <a:gd name="connsiteX10" fmla="*/ 79915 w 150376"/>
                  <a:gd name="connsiteY10" fmla="*/ 176973 h 227360"/>
                  <a:gd name="connsiteX11" fmla="*/ 81534 w 150376"/>
                  <a:gd name="connsiteY11" fmla="*/ 112679 h 227360"/>
                  <a:gd name="connsiteX12" fmla="*/ 58960 w 150376"/>
                  <a:gd name="connsiteY12" fmla="*/ 51719 h 227360"/>
                  <a:gd name="connsiteX13" fmla="*/ 51911 w 150376"/>
                  <a:gd name="connsiteY13" fmla="*/ 160209 h 227360"/>
                  <a:gd name="connsiteX14" fmla="*/ 45434 w 150376"/>
                  <a:gd name="connsiteY14" fmla="*/ 174211 h 227360"/>
                  <a:gd name="connsiteX15" fmla="*/ 23146 w 150376"/>
                  <a:gd name="connsiteY15" fmla="*/ 178211 h 227360"/>
                  <a:gd name="connsiteX16" fmla="*/ 0 w 150376"/>
                  <a:gd name="connsiteY16" fmla="*/ 176592 h 227360"/>
                  <a:gd name="connsiteX17" fmla="*/ 13145 w 150376"/>
                  <a:gd name="connsiteY17" fmla="*/ 13143 h 22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0376" h="227360">
                    <a:moveTo>
                      <a:pt x="13144" y="13143"/>
                    </a:moveTo>
                    <a:lnTo>
                      <a:pt x="19717" y="10667"/>
                    </a:lnTo>
                    <a:cubicBezTo>
                      <a:pt x="40100" y="1142"/>
                      <a:pt x="53626" y="-10574"/>
                      <a:pt x="84201" y="18001"/>
                    </a:cubicBezTo>
                    <a:cubicBezTo>
                      <a:pt x="101830" y="35681"/>
                      <a:pt x="115868" y="56609"/>
                      <a:pt x="125539" y="79628"/>
                    </a:cubicBezTo>
                    <a:cubicBezTo>
                      <a:pt x="135864" y="100409"/>
                      <a:pt x="143238" y="122530"/>
                      <a:pt x="147447" y="145350"/>
                    </a:cubicBezTo>
                    <a:cubicBezTo>
                      <a:pt x="151353" y="172547"/>
                      <a:pt x="151353" y="200163"/>
                      <a:pt x="147447" y="227360"/>
                    </a:cubicBezTo>
                    <a:cubicBezTo>
                      <a:pt x="129635" y="214883"/>
                      <a:pt x="120967" y="193070"/>
                      <a:pt x="115729" y="172020"/>
                    </a:cubicBezTo>
                    <a:cubicBezTo>
                      <a:pt x="110490" y="150970"/>
                      <a:pt x="107632" y="128872"/>
                      <a:pt x="97631" y="109631"/>
                    </a:cubicBezTo>
                    <a:cubicBezTo>
                      <a:pt x="101195" y="127446"/>
                      <a:pt x="101774" y="145729"/>
                      <a:pt x="99346" y="163733"/>
                    </a:cubicBezTo>
                    <a:cubicBezTo>
                      <a:pt x="98800" y="168709"/>
                      <a:pt x="96623" y="173364"/>
                      <a:pt x="93154" y="176973"/>
                    </a:cubicBezTo>
                    <a:cubicBezTo>
                      <a:pt x="89462" y="180542"/>
                      <a:pt x="83606" y="180542"/>
                      <a:pt x="79915" y="176973"/>
                    </a:cubicBezTo>
                    <a:cubicBezTo>
                      <a:pt x="86452" y="156114"/>
                      <a:pt x="87013" y="133841"/>
                      <a:pt x="81534" y="112679"/>
                    </a:cubicBezTo>
                    <a:cubicBezTo>
                      <a:pt x="76046" y="91662"/>
                      <a:pt x="68484" y="71242"/>
                      <a:pt x="58960" y="51719"/>
                    </a:cubicBezTo>
                    <a:cubicBezTo>
                      <a:pt x="62866" y="88019"/>
                      <a:pt x="60481" y="124720"/>
                      <a:pt x="51911" y="160209"/>
                    </a:cubicBezTo>
                    <a:cubicBezTo>
                      <a:pt x="51077" y="165382"/>
                      <a:pt x="48836" y="170226"/>
                      <a:pt x="45434" y="174211"/>
                    </a:cubicBezTo>
                    <a:cubicBezTo>
                      <a:pt x="39023" y="178920"/>
                      <a:pt x="30794" y="180397"/>
                      <a:pt x="23146" y="178211"/>
                    </a:cubicBezTo>
                    <a:cubicBezTo>
                      <a:pt x="15644" y="175974"/>
                      <a:pt x="7740" y="175421"/>
                      <a:pt x="0" y="176592"/>
                    </a:cubicBezTo>
                    <a:cubicBezTo>
                      <a:pt x="19120" y="124309"/>
                      <a:pt x="23664" y="67810"/>
                      <a:pt x="13145" y="1314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6" name="Forme libre : forme 425">
                <a:extLst>
                  <a:ext uri="{FF2B5EF4-FFF2-40B4-BE49-F238E27FC236}">
                    <a16:creationId xmlns:a16="http://schemas.microsoft.com/office/drawing/2014/main" id="{45BC9DA0-4AA4-901B-8DCF-A55201038CCF}"/>
                  </a:ext>
                </a:extLst>
              </p:cNvPr>
              <p:cNvSpPr/>
              <p:nvPr/>
            </p:nvSpPr>
            <p:spPr>
              <a:xfrm>
                <a:off x="7577732" y="2040677"/>
                <a:ext cx="219858" cy="701611"/>
              </a:xfrm>
              <a:custGeom>
                <a:avLst/>
                <a:gdLst>
                  <a:gd name="connsiteX0" fmla="*/ 143505 w 219858"/>
                  <a:gd name="connsiteY0" fmla="*/ 0 h 701611"/>
                  <a:gd name="connsiteX1" fmla="*/ 138552 w 219858"/>
                  <a:gd name="connsiteY1" fmla="*/ 183833 h 701611"/>
                  <a:gd name="connsiteX2" fmla="*/ 176652 w 219858"/>
                  <a:gd name="connsiteY2" fmla="*/ 311753 h 701611"/>
                  <a:gd name="connsiteX3" fmla="*/ 147505 w 219858"/>
                  <a:gd name="connsiteY3" fmla="*/ 443389 h 701611"/>
                  <a:gd name="connsiteX4" fmla="*/ 183510 w 219858"/>
                  <a:gd name="connsiteY4" fmla="*/ 518541 h 701611"/>
                  <a:gd name="connsiteX5" fmla="*/ 215704 w 219858"/>
                  <a:gd name="connsiteY5" fmla="*/ 701612 h 701611"/>
                  <a:gd name="connsiteX6" fmla="*/ 73496 w 219858"/>
                  <a:gd name="connsiteY6" fmla="*/ 701612 h 701611"/>
                  <a:gd name="connsiteX7" fmla="*/ 48350 w 219858"/>
                  <a:gd name="connsiteY7" fmla="*/ 558737 h 701611"/>
                  <a:gd name="connsiteX8" fmla="*/ 14250 w 219858"/>
                  <a:gd name="connsiteY8" fmla="*/ 472059 h 701611"/>
                  <a:gd name="connsiteX9" fmla="*/ 24823 w 219858"/>
                  <a:gd name="connsiteY9" fmla="*/ 386334 h 701611"/>
                  <a:gd name="connsiteX10" fmla="*/ 5773 w 219858"/>
                  <a:gd name="connsiteY10" fmla="*/ 231648 h 701611"/>
                  <a:gd name="connsiteX11" fmla="*/ 26728 w 219858"/>
                  <a:gd name="connsiteY11" fmla="*/ 81058 h 70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858" h="701611">
                    <a:moveTo>
                      <a:pt x="143505" y="0"/>
                    </a:moveTo>
                    <a:cubicBezTo>
                      <a:pt x="168460" y="57150"/>
                      <a:pt x="129027" y="122492"/>
                      <a:pt x="138552" y="183833"/>
                    </a:cubicBezTo>
                    <a:cubicBezTo>
                      <a:pt x="145315" y="228029"/>
                      <a:pt x="177223" y="266986"/>
                      <a:pt x="176652" y="311753"/>
                    </a:cubicBezTo>
                    <a:cubicBezTo>
                      <a:pt x="176080" y="356521"/>
                      <a:pt x="141600" y="398431"/>
                      <a:pt x="147505" y="443389"/>
                    </a:cubicBezTo>
                    <a:cubicBezTo>
                      <a:pt x="151125" y="471202"/>
                      <a:pt x="169413" y="494347"/>
                      <a:pt x="183510" y="518541"/>
                    </a:cubicBezTo>
                    <a:cubicBezTo>
                      <a:pt x="215435" y="573880"/>
                      <a:pt x="226834" y="638701"/>
                      <a:pt x="215704" y="701612"/>
                    </a:cubicBezTo>
                    <a:lnTo>
                      <a:pt x="73496" y="701612"/>
                    </a:lnTo>
                    <a:cubicBezTo>
                      <a:pt x="77458" y="652620"/>
                      <a:pt x="68801" y="603431"/>
                      <a:pt x="48350" y="558737"/>
                    </a:cubicBezTo>
                    <a:cubicBezTo>
                      <a:pt x="35396" y="530162"/>
                      <a:pt x="17394" y="503110"/>
                      <a:pt x="14250" y="472059"/>
                    </a:cubicBezTo>
                    <a:cubicBezTo>
                      <a:pt x="11298" y="443484"/>
                      <a:pt x="21394" y="414909"/>
                      <a:pt x="24823" y="386334"/>
                    </a:cubicBezTo>
                    <a:cubicBezTo>
                      <a:pt x="30919" y="334613"/>
                      <a:pt x="15298" y="283083"/>
                      <a:pt x="5773" y="231648"/>
                    </a:cubicBezTo>
                    <a:cubicBezTo>
                      <a:pt x="-3752" y="180213"/>
                      <a:pt x="-4418" y="122872"/>
                      <a:pt x="26728" y="81058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8" name="Graphique 4">
              <a:extLst>
                <a:ext uri="{FF2B5EF4-FFF2-40B4-BE49-F238E27FC236}">
                  <a16:creationId xmlns:a16="http://schemas.microsoft.com/office/drawing/2014/main" id="{F8D7917A-B890-5AD1-D962-977249D4E016}"/>
                </a:ext>
              </a:extLst>
            </p:cNvPr>
            <p:cNvGrpSpPr/>
            <p:nvPr/>
          </p:nvGrpSpPr>
          <p:grpSpPr>
            <a:xfrm>
              <a:off x="6645483" y="2808232"/>
              <a:ext cx="2634666" cy="2352263"/>
              <a:chOff x="6645483" y="2808232"/>
              <a:chExt cx="2634666" cy="2352263"/>
            </a:xfrm>
          </p:grpSpPr>
          <p:sp>
            <p:nvSpPr>
              <p:cNvPr id="29" name="Forme libre : forme 427">
                <a:extLst>
                  <a:ext uri="{FF2B5EF4-FFF2-40B4-BE49-F238E27FC236}">
                    <a16:creationId xmlns:a16="http://schemas.microsoft.com/office/drawing/2014/main" id="{17A3245F-83C1-E5A4-0E72-58AF18C0EF39}"/>
                  </a:ext>
                </a:extLst>
              </p:cNvPr>
              <p:cNvSpPr/>
              <p:nvPr/>
            </p:nvSpPr>
            <p:spPr>
              <a:xfrm>
                <a:off x="8085187" y="3407324"/>
                <a:ext cx="1192950" cy="1118616"/>
              </a:xfrm>
              <a:custGeom>
                <a:avLst/>
                <a:gdLst>
                  <a:gd name="connsiteX0" fmla="*/ 929449 w 1192950"/>
                  <a:gd name="connsiteY0" fmla="*/ 1116235 h 1118616"/>
                  <a:gd name="connsiteX1" fmla="*/ 549973 w 1192950"/>
                  <a:gd name="connsiteY1" fmla="*/ 1116235 h 1118616"/>
                  <a:gd name="connsiteX2" fmla="*/ 511873 w 1192950"/>
                  <a:gd name="connsiteY2" fmla="*/ 834771 h 1118616"/>
                  <a:gd name="connsiteX3" fmla="*/ 142875 w 1192950"/>
                  <a:gd name="connsiteY3" fmla="*/ 361950 h 1118616"/>
                  <a:gd name="connsiteX4" fmla="*/ 0 w 1192950"/>
                  <a:gd name="connsiteY4" fmla="*/ 0 h 1118616"/>
                  <a:gd name="connsiteX5" fmla="*/ 358712 w 1192950"/>
                  <a:gd name="connsiteY5" fmla="*/ 0 h 1118616"/>
                  <a:gd name="connsiteX6" fmla="*/ 355949 w 1192950"/>
                  <a:gd name="connsiteY6" fmla="*/ 2762 h 1118616"/>
                  <a:gd name="connsiteX7" fmla="*/ 360556 w 1192950"/>
                  <a:gd name="connsiteY7" fmla="*/ 223898 h 1118616"/>
                  <a:gd name="connsiteX8" fmla="*/ 581692 w 1192950"/>
                  <a:gd name="connsiteY8" fmla="*/ 219291 h 1118616"/>
                  <a:gd name="connsiteX9" fmla="*/ 625221 w 1192950"/>
                  <a:gd name="connsiteY9" fmla="*/ 111157 h 1118616"/>
                  <a:gd name="connsiteX10" fmla="*/ 579596 w 1192950"/>
                  <a:gd name="connsiteY10" fmla="*/ 1619 h 1118616"/>
                  <a:gd name="connsiteX11" fmla="*/ 577787 w 1192950"/>
                  <a:gd name="connsiteY11" fmla="*/ 0 h 1118616"/>
                  <a:gd name="connsiteX12" fmla="*/ 926973 w 1192950"/>
                  <a:gd name="connsiteY12" fmla="*/ 2572 h 1118616"/>
                  <a:gd name="connsiteX13" fmla="*/ 926973 w 1192950"/>
                  <a:gd name="connsiteY13" fmla="*/ 420624 h 1118616"/>
                  <a:gd name="connsiteX14" fmla="*/ 1038130 w 1192950"/>
                  <a:gd name="connsiteY14" fmla="*/ 372999 h 1118616"/>
                  <a:gd name="connsiteX15" fmla="*/ 1188720 w 1192950"/>
                  <a:gd name="connsiteY15" fmla="*/ 487299 h 1118616"/>
                  <a:gd name="connsiteX16" fmla="*/ 1084898 w 1192950"/>
                  <a:gd name="connsiteY16" fmla="*/ 678847 h 1118616"/>
                  <a:gd name="connsiteX17" fmla="*/ 925830 w 1192950"/>
                  <a:gd name="connsiteY17" fmla="*/ 632841 h 1118616"/>
                  <a:gd name="connsiteX18" fmla="*/ 926973 w 1192950"/>
                  <a:gd name="connsiteY18" fmla="*/ 1118616 h 111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92950" h="1118616">
                    <a:moveTo>
                      <a:pt x="929449" y="1116235"/>
                    </a:moveTo>
                    <a:lnTo>
                      <a:pt x="549973" y="1116235"/>
                    </a:lnTo>
                    <a:cubicBezTo>
                      <a:pt x="549973" y="1116235"/>
                      <a:pt x="530923" y="956310"/>
                      <a:pt x="511873" y="834771"/>
                    </a:cubicBezTo>
                    <a:cubicBezTo>
                      <a:pt x="492823" y="713232"/>
                      <a:pt x="220980" y="465296"/>
                      <a:pt x="142875" y="361950"/>
                    </a:cubicBezTo>
                    <a:cubicBezTo>
                      <a:pt x="111442" y="320326"/>
                      <a:pt x="33814" y="183832"/>
                      <a:pt x="0" y="0"/>
                    </a:cubicBezTo>
                    <a:lnTo>
                      <a:pt x="358712" y="0"/>
                    </a:lnTo>
                    <a:lnTo>
                      <a:pt x="355949" y="2762"/>
                    </a:lnTo>
                    <a:cubicBezTo>
                      <a:pt x="296156" y="65100"/>
                      <a:pt x="298219" y="164105"/>
                      <a:pt x="360556" y="223898"/>
                    </a:cubicBezTo>
                    <a:cubicBezTo>
                      <a:pt x="422893" y="283691"/>
                      <a:pt x="521899" y="281628"/>
                      <a:pt x="581692" y="219291"/>
                    </a:cubicBezTo>
                    <a:cubicBezTo>
                      <a:pt x="609594" y="190202"/>
                      <a:pt x="625187" y="151464"/>
                      <a:pt x="625221" y="111157"/>
                    </a:cubicBezTo>
                    <a:cubicBezTo>
                      <a:pt x="625178" y="70031"/>
                      <a:pt x="608761" y="30615"/>
                      <a:pt x="579596" y="1619"/>
                    </a:cubicBezTo>
                    <a:lnTo>
                      <a:pt x="577787" y="0"/>
                    </a:lnTo>
                    <a:lnTo>
                      <a:pt x="926973" y="2572"/>
                    </a:lnTo>
                    <a:lnTo>
                      <a:pt x="926973" y="420624"/>
                    </a:lnTo>
                    <a:cubicBezTo>
                      <a:pt x="926973" y="420624"/>
                      <a:pt x="959548" y="370904"/>
                      <a:pt x="1038130" y="372999"/>
                    </a:cubicBezTo>
                    <a:cubicBezTo>
                      <a:pt x="1116711" y="375095"/>
                      <a:pt x="1176052" y="430911"/>
                      <a:pt x="1188720" y="487299"/>
                    </a:cubicBezTo>
                    <a:cubicBezTo>
                      <a:pt x="1201388" y="543687"/>
                      <a:pt x="1190720" y="650177"/>
                      <a:pt x="1084898" y="678847"/>
                    </a:cubicBezTo>
                    <a:cubicBezTo>
                      <a:pt x="979075" y="707517"/>
                      <a:pt x="925830" y="632841"/>
                      <a:pt x="925830" y="632841"/>
                    </a:cubicBezTo>
                    <a:lnTo>
                      <a:pt x="926973" y="1118616"/>
                    </a:lnTo>
                  </a:path>
                </a:pathLst>
              </a:custGeom>
              <a:solidFill>
                <a:srgbClr val="F5F5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0" name="Forme libre : forme 428">
                <a:extLst>
                  <a:ext uri="{FF2B5EF4-FFF2-40B4-BE49-F238E27FC236}">
                    <a16:creationId xmlns:a16="http://schemas.microsoft.com/office/drawing/2014/main" id="{0635E8BB-5B40-2CB3-5323-09EB7341CC19}"/>
                  </a:ext>
                </a:extLst>
              </p:cNvPr>
              <p:cNvSpPr/>
              <p:nvPr/>
            </p:nvSpPr>
            <p:spPr>
              <a:xfrm>
                <a:off x="9008821" y="4502318"/>
                <a:ext cx="5058" cy="23812"/>
              </a:xfrm>
              <a:custGeom>
                <a:avLst/>
                <a:gdLst>
                  <a:gd name="connsiteX0" fmla="*/ 2481 w 5058"/>
                  <a:gd name="connsiteY0" fmla="*/ 0 h 23812"/>
                  <a:gd name="connsiteX1" fmla="*/ 5053 w 5058"/>
                  <a:gd name="connsiteY1" fmla="*/ 11906 h 23812"/>
                  <a:gd name="connsiteX2" fmla="*/ 2577 w 5058"/>
                  <a:gd name="connsiteY2" fmla="*/ 23813 h 23812"/>
                  <a:gd name="connsiteX3" fmla="*/ 5 w 5058"/>
                  <a:gd name="connsiteY3" fmla="*/ 11906 h 23812"/>
                  <a:gd name="connsiteX4" fmla="*/ 2481 w 5058"/>
                  <a:gd name="connsiteY4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8" h="23812">
                    <a:moveTo>
                      <a:pt x="2481" y="0"/>
                    </a:moveTo>
                    <a:cubicBezTo>
                      <a:pt x="3910" y="0"/>
                      <a:pt x="4958" y="5334"/>
                      <a:pt x="5053" y="11906"/>
                    </a:cubicBezTo>
                    <a:cubicBezTo>
                      <a:pt x="5148" y="18479"/>
                      <a:pt x="3910" y="23813"/>
                      <a:pt x="2577" y="23813"/>
                    </a:cubicBezTo>
                    <a:cubicBezTo>
                      <a:pt x="1243" y="23813"/>
                      <a:pt x="100" y="18479"/>
                      <a:pt x="5" y="11906"/>
                    </a:cubicBezTo>
                    <a:cubicBezTo>
                      <a:pt x="-90" y="5334"/>
                      <a:pt x="1148" y="0"/>
                      <a:pt x="24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1" name="Forme libre : forme 429">
                <a:extLst>
                  <a:ext uri="{FF2B5EF4-FFF2-40B4-BE49-F238E27FC236}">
                    <a16:creationId xmlns:a16="http://schemas.microsoft.com/office/drawing/2014/main" id="{08D93C84-CA74-3188-5473-03CC04658DD5}"/>
                  </a:ext>
                </a:extLst>
              </p:cNvPr>
              <p:cNvSpPr/>
              <p:nvPr/>
            </p:nvSpPr>
            <p:spPr>
              <a:xfrm>
                <a:off x="9008324" y="4404877"/>
                <a:ext cx="5584" cy="48767"/>
              </a:xfrm>
              <a:custGeom>
                <a:avLst/>
                <a:gdLst>
                  <a:gd name="connsiteX0" fmla="*/ 2788 w 5584"/>
                  <a:gd name="connsiteY0" fmla="*/ 0 h 48767"/>
                  <a:gd name="connsiteX1" fmla="*/ 5265 w 5584"/>
                  <a:gd name="connsiteY1" fmla="*/ 24384 h 48767"/>
                  <a:gd name="connsiteX2" fmla="*/ 2884 w 5584"/>
                  <a:gd name="connsiteY2" fmla="*/ 48768 h 48767"/>
                  <a:gd name="connsiteX3" fmla="*/ 312 w 5584"/>
                  <a:gd name="connsiteY3" fmla="*/ 24384 h 48767"/>
                  <a:gd name="connsiteX4" fmla="*/ 2788 w 5584"/>
                  <a:gd name="connsiteY4" fmla="*/ 0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4" h="48767">
                    <a:moveTo>
                      <a:pt x="2788" y="0"/>
                    </a:moveTo>
                    <a:cubicBezTo>
                      <a:pt x="5201" y="7888"/>
                      <a:pt x="6042" y="16172"/>
                      <a:pt x="5265" y="24384"/>
                    </a:cubicBezTo>
                    <a:cubicBezTo>
                      <a:pt x="6101" y="32590"/>
                      <a:pt x="5291" y="40879"/>
                      <a:pt x="2884" y="48768"/>
                    </a:cubicBezTo>
                    <a:cubicBezTo>
                      <a:pt x="468" y="40881"/>
                      <a:pt x="-405" y="32602"/>
                      <a:pt x="312" y="24384"/>
                    </a:cubicBezTo>
                    <a:cubicBezTo>
                      <a:pt x="-522" y="16172"/>
                      <a:pt x="321" y="7877"/>
                      <a:pt x="27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2" name="Forme libre : forme 430">
                <a:extLst>
                  <a:ext uri="{FF2B5EF4-FFF2-40B4-BE49-F238E27FC236}">
                    <a16:creationId xmlns:a16="http://schemas.microsoft.com/office/drawing/2014/main" id="{C15C5B25-8E78-83F7-A4EF-F68312AC2D87}"/>
                  </a:ext>
                </a:extLst>
              </p:cNvPr>
              <p:cNvSpPr/>
              <p:nvPr/>
            </p:nvSpPr>
            <p:spPr>
              <a:xfrm>
                <a:off x="9008141" y="4307151"/>
                <a:ext cx="5560" cy="48767"/>
              </a:xfrm>
              <a:custGeom>
                <a:avLst/>
                <a:gdLst>
                  <a:gd name="connsiteX0" fmla="*/ 2685 w 5560"/>
                  <a:gd name="connsiteY0" fmla="*/ 0 h 48767"/>
                  <a:gd name="connsiteX1" fmla="*/ 5257 w 5560"/>
                  <a:gd name="connsiteY1" fmla="*/ 24384 h 48767"/>
                  <a:gd name="connsiteX2" fmla="*/ 2875 w 5560"/>
                  <a:gd name="connsiteY2" fmla="*/ 48768 h 48767"/>
                  <a:gd name="connsiteX3" fmla="*/ 304 w 5560"/>
                  <a:gd name="connsiteY3" fmla="*/ 24384 h 48767"/>
                  <a:gd name="connsiteX4" fmla="*/ 2685 w 5560"/>
                  <a:gd name="connsiteY4" fmla="*/ 0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0" h="48767">
                    <a:moveTo>
                      <a:pt x="2685" y="0"/>
                    </a:moveTo>
                    <a:cubicBezTo>
                      <a:pt x="5211" y="7864"/>
                      <a:pt x="6087" y="16166"/>
                      <a:pt x="5257" y="24384"/>
                    </a:cubicBezTo>
                    <a:cubicBezTo>
                      <a:pt x="6036" y="32590"/>
                      <a:pt x="5227" y="40868"/>
                      <a:pt x="2875" y="48768"/>
                    </a:cubicBezTo>
                    <a:cubicBezTo>
                      <a:pt x="349" y="40904"/>
                      <a:pt x="-526" y="32602"/>
                      <a:pt x="304" y="24384"/>
                    </a:cubicBezTo>
                    <a:cubicBezTo>
                      <a:pt x="-475" y="16178"/>
                      <a:pt x="333" y="7900"/>
                      <a:pt x="26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3" name="Forme libre : forme 431">
                <a:extLst>
                  <a:ext uri="{FF2B5EF4-FFF2-40B4-BE49-F238E27FC236}">
                    <a16:creationId xmlns:a16="http://schemas.microsoft.com/office/drawing/2014/main" id="{E9ADD91C-0487-0385-AF06-115B753D3091}"/>
                  </a:ext>
                </a:extLst>
              </p:cNvPr>
              <p:cNvSpPr/>
              <p:nvPr/>
            </p:nvSpPr>
            <p:spPr>
              <a:xfrm>
                <a:off x="9007848" y="4209995"/>
                <a:ext cx="5584" cy="48767"/>
              </a:xfrm>
              <a:custGeom>
                <a:avLst/>
                <a:gdLst>
                  <a:gd name="connsiteX0" fmla="*/ 2788 w 5584"/>
                  <a:gd name="connsiteY0" fmla="*/ 0 h 48767"/>
                  <a:gd name="connsiteX1" fmla="*/ 5265 w 5584"/>
                  <a:gd name="connsiteY1" fmla="*/ 24384 h 48767"/>
                  <a:gd name="connsiteX2" fmla="*/ 2884 w 5584"/>
                  <a:gd name="connsiteY2" fmla="*/ 48768 h 48767"/>
                  <a:gd name="connsiteX3" fmla="*/ 312 w 5584"/>
                  <a:gd name="connsiteY3" fmla="*/ 24384 h 48767"/>
                  <a:gd name="connsiteX4" fmla="*/ 2788 w 5584"/>
                  <a:gd name="connsiteY4" fmla="*/ 0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4" h="48767">
                    <a:moveTo>
                      <a:pt x="2788" y="0"/>
                    </a:moveTo>
                    <a:cubicBezTo>
                      <a:pt x="5201" y="7888"/>
                      <a:pt x="6042" y="16172"/>
                      <a:pt x="5265" y="24384"/>
                    </a:cubicBezTo>
                    <a:cubicBezTo>
                      <a:pt x="6101" y="32590"/>
                      <a:pt x="5291" y="40879"/>
                      <a:pt x="2884" y="48768"/>
                    </a:cubicBezTo>
                    <a:cubicBezTo>
                      <a:pt x="468" y="40881"/>
                      <a:pt x="-405" y="32602"/>
                      <a:pt x="312" y="24384"/>
                    </a:cubicBezTo>
                    <a:cubicBezTo>
                      <a:pt x="-522" y="16172"/>
                      <a:pt x="321" y="7877"/>
                      <a:pt x="27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" name="Forme libre : forme 432">
                <a:extLst>
                  <a:ext uri="{FF2B5EF4-FFF2-40B4-BE49-F238E27FC236}">
                    <a16:creationId xmlns:a16="http://schemas.microsoft.com/office/drawing/2014/main" id="{91769EFF-5543-94BD-447C-D817849A8855}"/>
                  </a:ext>
                </a:extLst>
              </p:cNvPr>
              <p:cNvSpPr/>
              <p:nvPr/>
            </p:nvSpPr>
            <p:spPr>
              <a:xfrm>
                <a:off x="9007665" y="4112555"/>
                <a:ext cx="5560" cy="48767"/>
              </a:xfrm>
              <a:custGeom>
                <a:avLst/>
                <a:gdLst>
                  <a:gd name="connsiteX0" fmla="*/ 2685 w 5560"/>
                  <a:gd name="connsiteY0" fmla="*/ 0 h 48767"/>
                  <a:gd name="connsiteX1" fmla="*/ 5257 w 5560"/>
                  <a:gd name="connsiteY1" fmla="*/ 24384 h 48767"/>
                  <a:gd name="connsiteX2" fmla="*/ 2875 w 5560"/>
                  <a:gd name="connsiteY2" fmla="*/ 48768 h 48767"/>
                  <a:gd name="connsiteX3" fmla="*/ 304 w 5560"/>
                  <a:gd name="connsiteY3" fmla="*/ 24384 h 48767"/>
                  <a:gd name="connsiteX4" fmla="*/ 2685 w 5560"/>
                  <a:gd name="connsiteY4" fmla="*/ 0 h 4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0" h="48767">
                    <a:moveTo>
                      <a:pt x="2685" y="0"/>
                    </a:moveTo>
                    <a:cubicBezTo>
                      <a:pt x="5211" y="7864"/>
                      <a:pt x="6087" y="16166"/>
                      <a:pt x="5257" y="24384"/>
                    </a:cubicBezTo>
                    <a:cubicBezTo>
                      <a:pt x="6036" y="32590"/>
                      <a:pt x="5227" y="40868"/>
                      <a:pt x="2875" y="48768"/>
                    </a:cubicBezTo>
                    <a:cubicBezTo>
                      <a:pt x="349" y="40904"/>
                      <a:pt x="-526" y="32602"/>
                      <a:pt x="304" y="24384"/>
                    </a:cubicBezTo>
                    <a:cubicBezTo>
                      <a:pt x="-475" y="16178"/>
                      <a:pt x="333" y="7900"/>
                      <a:pt x="26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5" name="Forme libre : forme 433">
                <a:extLst>
                  <a:ext uri="{FF2B5EF4-FFF2-40B4-BE49-F238E27FC236}">
                    <a16:creationId xmlns:a16="http://schemas.microsoft.com/office/drawing/2014/main" id="{1739A244-77EB-C0D5-54B1-045EB2719FE6}"/>
                  </a:ext>
                </a:extLst>
              </p:cNvPr>
              <p:cNvSpPr/>
              <p:nvPr/>
            </p:nvSpPr>
            <p:spPr>
              <a:xfrm>
                <a:off x="9008296" y="4039018"/>
                <a:ext cx="18432" cy="25435"/>
              </a:xfrm>
              <a:custGeom>
                <a:avLst/>
                <a:gdLst>
                  <a:gd name="connsiteX0" fmla="*/ 18342 w 18432"/>
                  <a:gd name="connsiteY0" fmla="*/ 18197 h 25435"/>
                  <a:gd name="connsiteX1" fmla="*/ 11961 w 18432"/>
                  <a:gd name="connsiteY1" fmla="*/ 14767 h 25435"/>
                  <a:gd name="connsiteX2" fmla="*/ 6245 w 18432"/>
                  <a:gd name="connsiteY2" fmla="*/ 9624 h 25435"/>
                  <a:gd name="connsiteX3" fmla="*/ 3102 w 18432"/>
                  <a:gd name="connsiteY3" fmla="*/ 6385 h 25435"/>
                  <a:gd name="connsiteX4" fmla="*/ 1483 w 18432"/>
                  <a:gd name="connsiteY4" fmla="*/ 4480 h 25435"/>
                  <a:gd name="connsiteX5" fmla="*/ 721 w 18432"/>
                  <a:gd name="connsiteY5" fmla="*/ 3528 h 25435"/>
                  <a:gd name="connsiteX6" fmla="*/ 721 w 18432"/>
                  <a:gd name="connsiteY6" fmla="*/ 3052 h 25435"/>
                  <a:gd name="connsiteX7" fmla="*/ 721 w 18432"/>
                  <a:gd name="connsiteY7" fmla="*/ 3052 h 25435"/>
                  <a:gd name="connsiteX8" fmla="*/ 721 w 18432"/>
                  <a:gd name="connsiteY8" fmla="*/ 3052 h 25435"/>
                  <a:gd name="connsiteX9" fmla="*/ 721 w 18432"/>
                  <a:gd name="connsiteY9" fmla="*/ 3052 h 25435"/>
                  <a:gd name="connsiteX10" fmla="*/ 5293 w 18432"/>
                  <a:gd name="connsiteY10" fmla="*/ 1623 h 25435"/>
                  <a:gd name="connsiteX11" fmla="*/ 2817 w 18432"/>
                  <a:gd name="connsiteY11" fmla="*/ 25435 h 25435"/>
                  <a:gd name="connsiteX12" fmla="*/ 245 w 18432"/>
                  <a:gd name="connsiteY12" fmla="*/ 1623 h 25435"/>
                  <a:gd name="connsiteX13" fmla="*/ 4817 w 18432"/>
                  <a:gd name="connsiteY13" fmla="*/ 194 h 25435"/>
                  <a:gd name="connsiteX14" fmla="*/ 4817 w 18432"/>
                  <a:gd name="connsiteY14" fmla="*/ 194 h 25435"/>
                  <a:gd name="connsiteX15" fmla="*/ 4817 w 18432"/>
                  <a:gd name="connsiteY15" fmla="*/ 194 h 25435"/>
                  <a:gd name="connsiteX16" fmla="*/ 4817 w 18432"/>
                  <a:gd name="connsiteY16" fmla="*/ 194 h 25435"/>
                  <a:gd name="connsiteX17" fmla="*/ 5484 w 18432"/>
                  <a:gd name="connsiteY17" fmla="*/ 1147 h 25435"/>
                  <a:gd name="connsiteX18" fmla="*/ 6912 w 18432"/>
                  <a:gd name="connsiteY18" fmla="*/ 2861 h 25435"/>
                  <a:gd name="connsiteX19" fmla="*/ 9770 w 18432"/>
                  <a:gd name="connsiteY19" fmla="*/ 6290 h 25435"/>
                  <a:gd name="connsiteX20" fmla="*/ 14628 w 18432"/>
                  <a:gd name="connsiteY20" fmla="*/ 11910 h 25435"/>
                  <a:gd name="connsiteX21" fmla="*/ 18342 w 18432"/>
                  <a:gd name="connsiteY21" fmla="*/ 18197 h 2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32" h="25435">
                    <a:moveTo>
                      <a:pt x="18342" y="18197"/>
                    </a:moveTo>
                    <a:cubicBezTo>
                      <a:pt x="17866" y="18673"/>
                      <a:pt x="15485" y="17434"/>
                      <a:pt x="11961" y="14767"/>
                    </a:cubicBezTo>
                    <a:cubicBezTo>
                      <a:pt x="9932" y="13195"/>
                      <a:pt x="8022" y="11476"/>
                      <a:pt x="6245" y="9624"/>
                    </a:cubicBezTo>
                    <a:cubicBezTo>
                      <a:pt x="5198" y="8672"/>
                      <a:pt x="4150" y="7529"/>
                      <a:pt x="3102" y="6385"/>
                    </a:cubicBezTo>
                    <a:lnTo>
                      <a:pt x="1483" y="4480"/>
                    </a:lnTo>
                    <a:lnTo>
                      <a:pt x="721" y="3528"/>
                    </a:lnTo>
                    <a:lnTo>
                      <a:pt x="721" y="3052"/>
                    </a:lnTo>
                    <a:lnTo>
                      <a:pt x="721" y="3052"/>
                    </a:lnTo>
                    <a:lnTo>
                      <a:pt x="721" y="3052"/>
                    </a:lnTo>
                    <a:lnTo>
                      <a:pt x="721" y="3052"/>
                    </a:lnTo>
                    <a:lnTo>
                      <a:pt x="5293" y="1623"/>
                    </a:lnTo>
                    <a:cubicBezTo>
                      <a:pt x="6073" y="9646"/>
                      <a:pt x="5231" y="17744"/>
                      <a:pt x="2817" y="25435"/>
                    </a:cubicBezTo>
                    <a:cubicBezTo>
                      <a:pt x="398" y="17745"/>
                      <a:pt x="-476" y="9652"/>
                      <a:pt x="245" y="1623"/>
                    </a:cubicBezTo>
                    <a:cubicBezTo>
                      <a:pt x="9294" y="-1330"/>
                      <a:pt x="2817" y="766"/>
                      <a:pt x="4817" y="194"/>
                    </a:cubicBezTo>
                    <a:lnTo>
                      <a:pt x="4817" y="194"/>
                    </a:lnTo>
                    <a:lnTo>
                      <a:pt x="4817" y="194"/>
                    </a:lnTo>
                    <a:lnTo>
                      <a:pt x="4817" y="194"/>
                    </a:lnTo>
                    <a:lnTo>
                      <a:pt x="5484" y="1147"/>
                    </a:lnTo>
                    <a:lnTo>
                      <a:pt x="6912" y="2861"/>
                    </a:lnTo>
                    <a:lnTo>
                      <a:pt x="9770" y="6290"/>
                    </a:lnTo>
                    <a:lnTo>
                      <a:pt x="14628" y="11910"/>
                    </a:lnTo>
                    <a:cubicBezTo>
                      <a:pt x="17390" y="15530"/>
                      <a:pt x="18819" y="17625"/>
                      <a:pt x="18342" y="181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" name="Forme libre : forme 434">
                <a:extLst>
                  <a:ext uri="{FF2B5EF4-FFF2-40B4-BE49-F238E27FC236}">
                    <a16:creationId xmlns:a16="http://schemas.microsoft.com/office/drawing/2014/main" id="{DDD7A0B6-5B1F-58E3-D5C1-2A9664F783D9}"/>
                  </a:ext>
                </a:extLst>
              </p:cNvPr>
              <p:cNvSpPr/>
              <p:nvPr/>
            </p:nvSpPr>
            <p:spPr>
              <a:xfrm>
                <a:off x="9066357" y="4081599"/>
                <a:ext cx="45053" cy="11210"/>
              </a:xfrm>
              <a:custGeom>
                <a:avLst/>
                <a:gdLst>
                  <a:gd name="connsiteX0" fmla="*/ 45053 w 45053"/>
                  <a:gd name="connsiteY0" fmla="*/ 10573 h 11210"/>
                  <a:gd name="connsiteX1" fmla="*/ 0 w 45053"/>
                  <a:gd name="connsiteY1" fmla="*/ 0 h 11210"/>
                  <a:gd name="connsiteX2" fmla="*/ 22670 w 45053"/>
                  <a:gd name="connsiteY2" fmla="*/ 4667 h 11210"/>
                  <a:gd name="connsiteX3" fmla="*/ 45053 w 45053"/>
                  <a:gd name="connsiteY3" fmla="*/ 10573 h 1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53" h="11210">
                    <a:moveTo>
                      <a:pt x="45053" y="10573"/>
                    </a:moveTo>
                    <a:cubicBezTo>
                      <a:pt x="29241" y="12828"/>
                      <a:pt x="13158" y="9054"/>
                      <a:pt x="0" y="0"/>
                    </a:cubicBezTo>
                    <a:cubicBezTo>
                      <a:pt x="7731" y="534"/>
                      <a:pt x="15356" y="2104"/>
                      <a:pt x="22670" y="4667"/>
                    </a:cubicBezTo>
                    <a:cubicBezTo>
                      <a:pt x="30355" y="5658"/>
                      <a:pt x="37879" y="7643"/>
                      <a:pt x="45053" y="1057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" name="Forme libre : forme 435">
                <a:extLst>
                  <a:ext uri="{FF2B5EF4-FFF2-40B4-BE49-F238E27FC236}">
                    <a16:creationId xmlns:a16="http://schemas.microsoft.com/office/drawing/2014/main" id="{32746F88-1830-2E4F-F52A-7EDB952EB82B}"/>
                  </a:ext>
                </a:extLst>
              </p:cNvPr>
              <p:cNvSpPr/>
              <p:nvPr/>
            </p:nvSpPr>
            <p:spPr>
              <a:xfrm>
                <a:off x="9157321" y="4073788"/>
                <a:ext cx="43910" cy="15297"/>
              </a:xfrm>
              <a:custGeom>
                <a:avLst/>
                <a:gdLst>
                  <a:gd name="connsiteX0" fmla="*/ 43910 w 43910"/>
                  <a:gd name="connsiteY0" fmla="*/ 0 h 15297"/>
                  <a:gd name="connsiteX1" fmla="*/ 23336 w 43910"/>
                  <a:gd name="connsiteY1" fmla="*/ 11430 h 15297"/>
                  <a:gd name="connsiteX2" fmla="*/ 0 w 43910"/>
                  <a:gd name="connsiteY2" fmla="*/ 15050 h 15297"/>
                  <a:gd name="connsiteX3" fmla="*/ 21717 w 43910"/>
                  <a:gd name="connsiteY3" fmla="*/ 6668 h 15297"/>
                  <a:gd name="connsiteX4" fmla="*/ 43910 w 43910"/>
                  <a:gd name="connsiteY4" fmla="*/ 0 h 15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10" h="15297">
                    <a:moveTo>
                      <a:pt x="43910" y="0"/>
                    </a:moveTo>
                    <a:cubicBezTo>
                      <a:pt x="38256" y="5659"/>
                      <a:pt x="31128" y="9619"/>
                      <a:pt x="23336" y="11430"/>
                    </a:cubicBezTo>
                    <a:cubicBezTo>
                      <a:pt x="16000" y="14630"/>
                      <a:pt x="7961" y="15877"/>
                      <a:pt x="0" y="15050"/>
                    </a:cubicBezTo>
                    <a:cubicBezTo>
                      <a:pt x="0" y="13526"/>
                      <a:pt x="9525" y="10763"/>
                      <a:pt x="21717" y="6668"/>
                    </a:cubicBezTo>
                    <a:cubicBezTo>
                      <a:pt x="28779" y="3451"/>
                      <a:pt x="36245" y="1208"/>
                      <a:pt x="439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" name="Forme libre : forme 436">
                <a:extLst>
                  <a:ext uri="{FF2B5EF4-FFF2-40B4-BE49-F238E27FC236}">
                    <a16:creationId xmlns:a16="http://schemas.microsoft.com/office/drawing/2014/main" id="{230D6765-0B47-DAA0-0480-98B3AB84F765}"/>
                  </a:ext>
                </a:extLst>
              </p:cNvPr>
              <p:cNvSpPr/>
              <p:nvPr/>
            </p:nvSpPr>
            <p:spPr>
              <a:xfrm>
                <a:off x="9238093" y="4006802"/>
                <a:ext cx="25050" cy="39054"/>
              </a:xfrm>
              <a:custGeom>
                <a:avLst/>
                <a:gdLst>
                  <a:gd name="connsiteX0" fmla="*/ 25051 w 25050"/>
                  <a:gd name="connsiteY0" fmla="*/ 25 h 39054"/>
                  <a:gd name="connsiteX1" fmla="*/ 16288 w 25050"/>
                  <a:gd name="connsiteY1" fmla="*/ 21838 h 39054"/>
                  <a:gd name="connsiteX2" fmla="*/ 0 w 25050"/>
                  <a:gd name="connsiteY2" fmla="*/ 38983 h 39054"/>
                  <a:gd name="connsiteX3" fmla="*/ 12097 w 25050"/>
                  <a:gd name="connsiteY3" fmla="*/ 19171 h 39054"/>
                  <a:gd name="connsiteX4" fmla="*/ 25051 w 25050"/>
                  <a:gd name="connsiteY4" fmla="*/ 25 h 3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50" h="39054">
                    <a:moveTo>
                      <a:pt x="25051" y="25"/>
                    </a:moveTo>
                    <a:cubicBezTo>
                      <a:pt x="24329" y="7998"/>
                      <a:pt x="21282" y="15582"/>
                      <a:pt x="16288" y="21838"/>
                    </a:cubicBezTo>
                    <a:cubicBezTo>
                      <a:pt x="9239" y="32982"/>
                      <a:pt x="953" y="39840"/>
                      <a:pt x="0" y="38983"/>
                    </a:cubicBezTo>
                    <a:cubicBezTo>
                      <a:pt x="3224" y="31918"/>
                      <a:pt x="7285" y="25266"/>
                      <a:pt x="12097" y="19171"/>
                    </a:cubicBezTo>
                    <a:cubicBezTo>
                      <a:pt x="18955" y="8598"/>
                      <a:pt x="23813" y="-546"/>
                      <a:pt x="25051" y="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" name="Forme libre : forme 437">
                <a:extLst>
                  <a:ext uri="{FF2B5EF4-FFF2-40B4-BE49-F238E27FC236}">
                    <a16:creationId xmlns:a16="http://schemas.microsoft.com/office/drawing/2014/main" id="{BC290F4D-3C2B-76FA-7276-A80F9422A640}"/>
                  </a:ext>
                </a:extLst>
              </p:cNvPr>
              <p:cNvSpPr/>
              <p:nvPr/>
            </p:nvSpPr>
            <p:spPr>
              <a:xfrm>
                <a:off x="9274238" y="3915673"/>
                <a:ext cx="5911" cy="46386"/>
              </a:xfrm>
              <a:custGeom>
                <a:avLst/>
                <a:gdLst>
                  <a:gd name="connsiteX0" fmla="*/ 2241 w 5911"/>
                  <a:gd name="connsiteY0" fmla="*/ 0 h 46386"/>
                  <a:gd name="connsiteX1" fmla="*/ 5574 w 5911"/>
                  <a:gd name="connsiteY1" fmla="*/ 23241 h 46386"/>
                  <a:gd name="connsiteX2" fmla="*/ 1288 w 5911"/>
                  <a:gd name="connsiteY2" fmla="*/ 46387 h 46386"/>
                  <a:gd name="connsiteX3" fmla="*/ 621 w 5911"/>
                  <a:gd name="connsiteY3" fmla="*/ 23146 h 46386"/>
                  <a:gd name="connsiteX4" fmla="*/ 2241 w 5911"/>
                  <a:gd name="connsiteY4" fmla="*/ 0 h 4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11" h="46386">
                    <a:moveTo>
                      <a:pt x="2241" y="0"/>
                    </a:moveTo>
                    <a:cubicBezTo>
                      <a:pt x="5400" y="7312"/>
                      <a:pt x="6550" y="15335"/>
                      <a:pt x="5574" y="23241"/>
                    </a:cubicBezTo>
                    <a:cubicBezTo>
                      <a:pt x="6195" y="31198"/>
                      <a:pt x="4717" y="39179"/>
                      <a:pt x="1288" y="46387"/>
                    </a:cubicBezTo>
                    <a:cubicBezTo>
                      <a:pt x="-165" y="38724"/>
                      <a:pt x="-390" y="30879"/>
                      <a:pt x="621" y="23146"/>
                    </a:cubicBezTo>
                    <a:cubicBezTo>
                      <a:pt x="-42" y="15393"/>
                      <a:pt x="504" y="7585"/>
                      <a:pt x="224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" name="Forme libre : forme 438">
                <a:extLst>
                  <a:ext uri="{FF2B5EF4-FFF2-40B4-BE49-F238E27FC236}">
                    <a16:creationId xmlns:a16="http://schemas.microsoft.com/office/drawing/2014/main" id="{CA351DC1-EA59-ABA4-DC66-986BD2F500FD}"/>
                  </a:ext>
                </a:extLst>
              </p:cNvPr>
              <p:cNvSpPr/>
              <p:nvPr/>
            </p:nvSpPr>
            <p:spPr>
              <a:xfrm>
                <a:off x="9238934" y="3832431"/>
                <a:ext cx="26210" cy="38405"/>
              </a:xfrm>
              <a:custGeom>
                <a:avLst/>
                <a:gdLst>
                  <a:gd name="connsiteX0" fmla="*/ 112 w 26210"/>
                  <a:gd name="connsiteY0" fmla="*/ 89 h 38405"/>
                  <a:gd name="connsiteX1" fmla="*/ 16686 w 26210"/>
                  <a:gd name="connsiteY1" fmla="*/ 16758 h 38405"/>
                  <a:gd name="connsiteX2" fmla="*/ 26211 w 26210"/>
                  <a:gd name="connsiteY2" fmla="*/ 38379 h 38405"/>
                  <a:gd name="connsiteX3" fmla="*/ 12685 w 26210"/>
                  <a:gd name="connsiteY3" fmla="*/ 19329 h 38405"/>
                  <a:gd name="connsiteX4" fmla="*/ 112 w 26210"/>
                  <a:gd name="connsiteY4" fmla="*/ 89 h 38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0" h="38405">
                    <a:moveTo>
                      <a:pt x="112" y="89"/>
                    </a:moveTo>
                    <a:cubicBezTo>
                      <a:pt x="1064" y="-863"/>
                      <a:pt x="9637" y="5899"/>
                      <a:pt x="16686" y="16758"/>
                    </a:cubicBezTo>
                    <a:cubicBezTo>
                      <a:pt x="21887" y="22891"/>
                      <a:pt x="25196" y="30402"/>
                      <a:pt x="26211" y="38379"/>
                    </a:cubicBezTo>
                    <a:cubicBezTo>
                      <a:pt x="24877" y="38951"/>
                      <a:pt x="19829" y="29997"/>
                      <a:pt x="12685" y="19329"/>
                    </a:cubicBezTo>
                    <a:cubicBezTo>
                      <a:pt x="5541" y="8662"/>
                      <a:pt x="-936" y="1041"/>
                      <a:pt x="112" y="8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 : forme 439">
                <a:extLst>
                  <a:ext uri="{FF2B5EF4-FFF2-40B4-BE49-F238E27FC236}">
                    <a16:creationId xmlns:a16="http://schemas.microsoft.com/office/drawing/2014/main" id="{0A8053A5-1EF4-669E-24E3-ACF430186D82}"/>
                  </a:ext>
                </a:extLst>
              </p:cNvPr>
              <p:cNvSpPr/>
              <p:nvPr/>
            </p:nvSpPr>
            <p:spPr>
              <a:xfrm>
                <a:off x="9160083" y="3785569"/>
                <a:ext cx="42814" cy="17899"/>
              </a:xfrm>
              <a:custGeom>
                <a:avLst/>
                <a:gdLst>
                  <a:gd name="connsiteX0" fmla="*/ 0 w 42814"/>
                  <a:gd name="connsiteY0" fmla="*/ 88 h 17899"/>
                  <a:gd name="connsiteX1" fmla="*/ 22955 w 42814"/>
                  <a:gd name="connsiteY1" fmla="*/ 5136 h 17899"/>
                  <a:gd name="connsiteX2" fmla="*/ 42767 w 42814"/>
                  <a:gd name="connsiteY2" fmla="*/ 17900 h 17899"/>
                  <a:gd name="connsiteX3" fmla="*/ 21050 w 42814"/>
                  <a:gd name="connsiteY3" fmla="*/ 9708 h 17899"/>
                  <a:gd name="connsiteX4" fmla="*/ 0 w 42814"/>
                  <a:gd name="connsiteY4" fmla="*/ 88 h 1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14" h="17899">
                    <a:moveTo>
                      <a:pt x="0" y="88"/>
                    </a:moveTo>
                    <a:cubicBezTo>
                      <a:pt x="7975" y="-427"/>
                      <a:pt x="15932" y="1323"/>
                      <a:pt x="22955" y="5136"/>
                    </a:cubicBezTo>
                    <a:cubicBezTo>
                      <a:pt x="35052" y="10185"/>
                      <a:pt x="43529" y="16757"/>
                      <a:pt x="42767" y="17900"/>
                    </a:cubicBezTo>
                    <a:cubicBezTo>
                      <a:pt x="35194" y="16154"/>
                      <a:pt x="27890" y="13399"/>
                      <a:pt x="21050" y="9708"/>
                    </a:cubicBezTo>
                    <a:cubicBezTo>
                      <a:pt x="13626" y="7482"/>
                      <a:pt x="6542" y="4245"/>
                      <a:pt x="0" y="8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 : forme 440">
                <a:extLst>
                  <a:ext uri="{FF2B5EF4-FFF2-40B4-BE49-F238E27FC236}">
                    <a16:creationId xmlns:a16="http://schemas.microsoft.com/office/drawing/2014/main" id="{53FCFD65-BD1E-F691-890E-6EB7347DF9E9}"/>
                  </a:ext>
                </a:extLst>
              </p:cNvPr>
              <p:cNvSpPr/>
              <p:nvPr/>
            </p:nvSpPr>
            <p:spPr>
              <a:xfrm>
                <a:off x="9068262" y="3778292"/>
                <a:ext cx="45720" cy="9650"/>
              </a:xfrm>
              <a:custGeom>
                <a:avLst/>
                <a:gdLst>
                  <a:gd name="connsiteX0" fmla="*/ 0 w 45720"/>
                  <a:gd name="connsiteY0" fmla="*/ 9651 h 9650"/>
                  <a:gd name="connsiteX1" fmla="*/ 22193 w 45720"/>
                  <a:gd name="connsiteY1" fmla="*/ 1650 h 9650"/>
                  <a:gd name="connsiteX2" fmla="*/ 45720 w 45720"/>
                  <a:gd name="connsiteY2" fmla="*/ 1650 h 9650"/>
                  <a:gd name="connsiteX3" fmla="*/ 22955 w 45720"/>
                  <a:gd name="connsiteY3" fmla="*/ 6222 h 9650"/>
                  <a:gd name="connsiteX4" fmla="*/ 0 w 45720"/>
                  <a:gd name="connsiteY4" fmla="*/ 9651 h 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" h="9650">
                    <a:moveTo>
                      <a:pt x="0" y="9651"/>
                    </a:moveTo>
                    <a:cubicBezTo>
                      <a:pt x="6472" y="4899"/>
                      <a:pt x="14179" y="2121"/>
                      <a:pt x="22193" y="1650"/>
                    </a:cubicBezTo>
                    <a:cubicBezTo>
                      <a:pt x="29881" y="-550"/>
                      <a:pt x="38032" y="-550"/>
                      <a:pt x="45720" y="1650"/>
                    </a:cubicBezTo>
                    <a:cubicBezTo>
                      <a:pt x="38379" y="4218"/>
                      <a:pt x="30718" y="5756"/>
                      <a:pt x="22955" y="6222"/>
                    </a:cubicBezTo>
                    <a:cubicBezTo>
                      <a:pt x="15483" y="8349"/>
                      <a:pt x="7768" y="9501"/>
                      <a:pt x="0" y="965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3" name="Forme libre : forme 441">
                <a:extLst>
                  <a:ext uri="{FF2B5EF4-FFF2-40B4-BE49-F238E27FC236}">
                    <a16:creationId xmlns:a16="http://schemas.microsoft.com/office/drawing/2014/main" id="{127E2EDA-E696-3042-EB05-5A65751FC380}"/>
                  </a:ext>
                </a:extLst>
              </p:cNvPr>
              <p:cNvSpPr/>
              <p:nvPr/>
            </p:nvSpPr>
            <p:spPr>
              <a:xfrm>
                <a:off x="9008414" y="3803945"/>
                <a:ext cx="18684" cy="25717"/>
              </a:xfrm>
              <a:custGeom>
                <a:avLst/>
                <a:gdLst>
                  <a:gd name="connsiteX0" fmla="*/ 2984 w 18684"/>
                  <a:gd name="connsiteY0" fmla="*/ 0 h 25717"/>
                  <a:gd name="connsiteX1" fmla="*/ 5461 w 18684"/>
                  <a:gd name="connsiteY1" fmla="*/ 23813 h 25717"/>
                  <a:gd name="connsiteX2" fmla="*/ 889 w 18684"/>
                  <a:gd name="connsiteY2" fmla="*/ 22384 h 25717"/>
                  <a:gd name="connsiteX3" fmla="*/ 889 w 18684"/>
                  <a:gd name="connsiteY3" fmla="*/ 22384 h 25717"/>
                  <a:gd name="connsiteX4" fmla="*/ 889 w 18684"/>
                  <a:gd name="connsiteY4" fmla="*/ 22384 h 25717"/>
                  <a:gd name="connsiteX5" fmla="*/ 889 w 18684"/>
                  <a:gd name="connsiteY5" fmla="*/ 22384 h 25717"/>
                  <a:gd name="connsiteX6" fmla="*/ 889 w 18684"/>
                  <a:gd name="connsiteY6" fmla="*/ 22384 h 25717"/>
                  <a:gd name="connsiteX7" fmla="*/ 1651 w 18684"/>
                  <a:gd name="connsiteY7" fmla="*/ 21336 h 25717"/>
                  <a:gd name="connsiteX8" fmla="*/ 3270 w 18684"/>
                  <a:gd name="connsiteY8" fmla="*/ 19431 h 25717"/>
                  <a:gd name="connsiteX9" fmla="*/ 6318 w 18684"/>
                  <a:gd name="connsiteY9" fmla="*/ 16097 h 25717"/>
                  <a:gd name="connsiteX10" fmla="*/ 12128 w 18684"/>
                  <a:gd name="connsiteY10" fmla="*/ 10953 h 25717"/>
                  <a:gd name="connsiteX11" fmla="*/ 18605 w 18684"/>
                  <a:gd name="connsiteY11" fmla="*/ 7620 h 25717"/>
                  <a:gd name="connsiteX12" fmla="*/ 14605 w 18684"/>
                  <a:gd name="connsiteY12" fmla="*/ 13525 h 25717"/>
                  <a:gd name="connsiteX13" fmla="*/ 9747 w 18684"/>
                  <a:gd name="connsiteY13" fmla="*/ 19145 h 25717"/>
                  <a:gd name="connsiteX14" fmla="*/ 6985 w 18684"/>
                  <a:gd name="connsiteY14" fmla="*/ 22574 h 25717"/>
                  <a:gd name="connsiteX15" fmla="*/ 5556 w 18684"/>
                  <a:gd name="connsiteY15" fmla="*/ 24384 h 25717"/>
                  <a:gd name="connsiteX16" fmla="*/ 4889 w 18684"/>
                  <a:gd name="connsiteY16" fmla="*/ 25241 h 25717"/>
                  <a:gd name="connsiteX17" fmla="*/ 4889 w 18684"/>
                  <a:gd name="connsiteY17" fmla="*/ 25717 h 25717"/>
                  <a:gd name="connsiteX18" fmla="*/ 4889 w 18684"/>
                  <a:gd name="connsiteY18" fmla="*/ 25717 h 25717"/>
                  <a:gd name="connsiteX19" fmla="*/ 4889 w 18684"/>
                  <a:gd name="connsiteY19" fmla="*/ 25717 h 25717"/>
                  <a:gd name="connsiteX20" fmla="*/ 317 w 18684"/>
                  <a:gd name="connsiteY20" fmla="*/ 24384 h 25717"/>
                  <a:gd name="connsiteX21" fmla="*/ 2984 w 18684"/>
                  <a:gd name="connsiteY21" fmla="*/ 0 h 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684" h="25717">
                    <a:moveTo>
                      <a:pt x="2984" y="0"/>
                    </a:moveTo>
                    <a:cubicBezTo>
                      <a:pt x="5409" y="7689"/>
                      <a:pt x="6251" y="15789"/>
                      <a:pt x="5461" y="23813"/>
                    </a:cubicBezTo>
                    <a:cubicBezTo>
                      <a:pt x="-4064" y="21050"/>
                      <a:pt x="2889" y="23050"/>
                      <a:pt x="889" y="22384"/>
                    </a:cubicBezTo>
                    <a:lnTo>
                      <a:pt x="889" y="22384"/>
                    </a:lnTo>
                    <a:lnTo>
                      <a:pt x="889" y="22384"/>
                    </a:lnTo>
                    <a:lnTo>
                      <a:pt x="889" y="22384"/>
                    </a:lnTo>
                    <a:lnTo>
                      <a:pt x="889" y="22384"/>
                    </a:lnTo>
                    <a:lnTo>
                      <a:pt x="1651" y="21336"/>
                    </a:lnTo>
                    <a:lnTo>
                      <a:pt x="3270" y="19431"/>
                    </a:lnTo>
                    <a:lnTo>
                      <a:pt x="6318" y="16097"/>
                    </a:lnTo>
                    <a:cubicBezTo>
                      <a:pt x="8147" y="14264"/>
                      <a:pt x="10087" y="12547"/>
                      <a:pt x="12128" y="10953"/>
                    </a:cubicBezTo>
                    <a:cubicBezTo>
                      <a:pt x="15652" y="8287"/>
                      <a:pt x="18129" y="7048"/>
                      <a:pt x="18605" y="7620"/>
                    </a:cubicBezTo>
                    <a:cubicBezTo>
                      <a:pt x="19082" y="8191"/>
                      <a:pt x="17367" y="10287"/>
                      <a:pt x="14605" y="13525"/>
                    </a:cubicBezTo>
                    <a:cubicBezTo>
                      <a:pt x="11842" y="16764"/>
                      <a:pt x="11081" y="17526"/>
                      <a:pt x="9747" y="19145"/>
                    </a:cubicBezTo>
                    <a:lnTo>
                      <a:pt x="6985" y="22574"/>
                    </a:lnTo>
                    <a:lnTo>
                      <a:pt x="5556" y="24384"/>
                    </a:lnTo>
                    <a:lnTo>
                      <a:pt x="4889" y="25241"/>
                    </a:lnTo>
                    <a:lnTo>
                      <a:pt x="4889" y="25717"/>
                    </a:lnTo>
                    <a:lnTo>
                      <a:pt x="4889" y="25717"/>
                    </a:lnTo>
                    <a:lnTo>
                      <a:pt x="4889" y="25717"/>
                    </a:lnTo>
                    <a:lnTo>
                      <a:pt x="317" y="24384"/>
                    </a:lnTo>
                    <a:cubicBezTo>
                      <a:pt x="-548" y="16159"/>
                      <a:pt x="362" y="7844"/>
                      <a:pt x="29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4" name="Forme libre : forme 442">
                <a:extLst>
                  <a:ext uri="{FF2B5EF4-FFF2-40B4-BE49-F238E27FC236}">
                    <a16:creationId xmlns:a16="http://schemas.microsoft.com/office/drawing/2014/main" id="{E9873951-EC64-0FC3-6B4D-DBBA5C42069E}"/>
                  </a:ext>
                </a:extLst>
              </p:cNvPr>
              <p:cNvSpPr/>
              <p:nvPr/>
            </p:nvSpPr>
            <p:spPr>
              <a:xfrm>
                <a:off x="9008923" y="3698027"/>
                <a:ext cx="4950" cy="52958"/>
              </a:xfrm>
              <a:custGeom>
                <a:avLst/>
                <a:gdLst>
                  <a:gd name="connsiteX0" fmla="*/ 2475 w 4950"/>
                  <a:gd name="connsiteY0" fmla="*/ 0 h 52958"/>
                  <a:gd name="connsiteX1" fmla="*/ 2475 w 4950"/>
                  <a:gd name="connsiteY1" fmla="*/ 52959 h 52958"/>
                  <a:gd name="connsiteX2" fmla="*/ 2475 w 4950"/>
                  <a:gd name="connsiteY2" fmla="*/ 0 h 5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0" h="52958">
                    <a:moveTo>
                      <a:pt x="2475" y="0"/>
                    </a:moveTo>
                    <a:cubicBezTo>
                      <a:pt x="5776" y="17499"/>
                      <a:pt x="5776" y="35460"/>
                      <a:pt x="2475" y="52959"/>
                    </a:cubicBezTo>
                    <a:cubicBezTo>
                      <a:pt x="-825" y="35460"/>
                      <a:pt x="-825" y="17499"/>
                      <a:pt x="24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5" name="Forme libre : forme 443">
                <a:extLst>
                  <a:ext uri="{FF2B5EF4-FFF2-40B4-BE49-F238E27FC236}">
                    <a16:creationId xmlns:a16="http://schemas.microsoft.com/office/drawing/2014/main" id="{FC59F537-2CCE-B656-1169-DDCB02406F9E}"/>
                  </a:ext>
                </a:extLst>
              </p:cNvPr>
              <p:cNvSpPr/>
              <p:nvPr/>
            </p:nvSpPr>
            <p:spPr>
              <a:xfrm>
                <a:off x="9008923" y="3592204"/>
                <a:ext cx="4950" cy="52958"/>
              </a:xfrm>
              <a:custGeom>
                <a:avLst/>
                <a:gdLst>
                  <a:gd name="connsiteX0" fmla="*/ 2475 w 4950"/>
                  <a:gd name="connsiteY0" fmla="*/ 0 h 52958"/>
                  <a:gd name="connsiteX1" fmla="*/ 2475 w 4950"/>
                  <a:gd name="connsiteY1" fmla="*/ 52959 h 52958"/>
                  <a:gd name="connsiteX2" fmla="*/ 2475 w 4950"/>
                  <a:gd name="connsiteY2" fmla="*/ 0 h 5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0" h="52958">
                    <a:moveTo>
                      <a:pt x="2475" y="0"/>
                    </a:moveTo>
                    <a:cubicBezTo>
                      <a:pt x="5776" y="17499"/>
                      <a:pt x="5776" y="35460"/>
                      <a:pt x="2475" y="52959"/>
                    </a:cubicBezTo>
                    <a:cubicBezTo>
                      <a:pt x="-825" y="35460"/>
                      <a:pt x="-825" y="17499"/>
                      <a:pt x="24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6" name="Forme libre : forme 444">
                <a:extLst>
                  <a:ext uri="{FF2B5EF4-FFF2-40B4-BE49-F238E27FC236}">
                    <a16:creationId xmlns:a16="http://schemas.microsoft.com/office/drawing/2014/main" id="{B4550961-23FB-298D-C4ED-F84657CEE150}"/>
                  </a:ext>
                </a:extLst>
              </p:cNvPr>
              <p:cNvSpPr/>
              <p:nvPr/>
            </p:nvSpPr>
            <p:spPr>
              <a:xfrm>
                <a:off x="9008923" y="3486381"/>
                <a:ext cx="4950" cy="52958"/>
              </a:xfrm>
              <a:custGeom>
                <a:avLst/>
                <a:gdLst>
                  <a:gd name="connsiteX0" fmla="*/ 2475 w 4950"/>
                  <a:gd name="connsiteY0" fmla="*/ 0 h 52958"/>
                  <a:gd name="connsiteX1" fmla="*/ 2475 w 4950"/>
                  <a:gd name="connsiteY1" fmla="*/ 52959 h 52958"/>
                  <a:gd name="connsiteX2" fmla="*/ 2475 w 4950"/>
                  <a:gd name="connsiteY2" fmla="*/ 0 h 5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0" h="52958">
                    <a:moveTo>
                      <a:pt x="2475" y="0"/>
                    </a:moveTo>
                    <a:cubicBezTo>
                      <a:pt x="5776" y="17499"/>
                      <a:pt x="5776" y="35460"/>
                      <a:pt x="2475" y="52959"/>
                    </a:cubicBezTo>
                    <a:cubicBezTo>
                      <a:pt x="-825" y="35460"/>
                      <a:pt x="-825" y="17499"/>
                      <a:pt x="247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7" name="Forme libre : forme 445">
                <a:extLst>
                  <a:ext uri="{FF2B5EF4-FFF2-40B4-BE49-F238E27FC236}">
                    <a16:creationId xmlns:a16="http://schemas.microsoft.com/office/drawing/2014/main" id="{8F224F39-3ADD-B753-03B6-4946EE99D227}"/>
                  </a:ext>
                </a:extLst>
              </p:cNvPr>
              <p:cNvSpPr/>
              <p:nvPr/>
            </p:nvSpPr>
            <p:spPr>
              <a:xfrm>
                <a:off x="8987586" y="3406901"/>
                <a:ext cx="26289" cy="26520"/>
              </a:xfrm>
              <a:custGeom>
                <a:avLst/>
                <a:gdLst>
                  <a:gd name="connsiteX0" fmla="*/ 0 w 26289"/>
                  <a:gd name="connsiteY0" fmla="*/ 2613 h 26520"/>
                  <a:gd name="connsiteX1" fmla="*/ 23813 w 26289"/>
                  <a:gd name="connsiteY1" fmla="*/ 327 h 26520"/>
                  <a:gd name="connsiteX2" fmla="*/ 26289 w 26289"/>
                  <a:gd name="connsiteY2" fmla="*/ 2804 h 26520"/>
                  <a:gd name="connsiteX3" fmla="*/ 26289 w 26289"/>
                  <a:gd name="connsiteY3" fmla="*/ 2804 h 26520"/>
                  <a:gd name="connsiteX4" fmla="*/ 26289 w 26289"/>
                  <a:gd name="connsiteY4" fmla="*/ 7471 h 26520"/>
                  <a:gd name="connsiteX5" fmla="*/ 26289 w 26289"/>
                  <a:gd name="connsiteY5" fmla="*/ 11948 h 26520"/>
                  <a:gd name="connsiteX6" fmla="*/ 25718 w 26289"/>
                  <a:gd name="connsiteY6" fmla="*/ 19568 h 26520"/>
                  <a:gd name="connsiteX7" fmla="*/ 24003 w 26289"/>
                  <a:gd name="connsiteY7" fmla="*/ 26521 h 26520"/>
                  <a:gd name="connsiteX8" fmla="*/ 22193 w 26289"/>
                  <a:gd name="connsiteY8" fmla="*/ 19568 h 26520"/>
                  <a:gd name="connsiteX9" fmla="*/ 21717 w 26289"/>
                  <a:gd name="connsiteY9" fmla="*/ 11948 h 26520"/>
                  <a:gd name="connsiteX10" fmla="*/ 21717 w 26289"/>
                  <a:gd name="connsiteY10" fmla="*/ 7471 h 26520"/>
                  <a:gd name="connsiteX11" fmla="*/ 21717 w 26289"/>
                  <a:gd name="connsiteY11" fmla="*/ 2804 h 26520"/>
                  <a:gd name="connsiteX12" fmla="*/ 21717 w 26289"/>
                  <a:gd name="connsiteY12" fmla="*/ 2804 h 26520"/>
                  <a:gd name="connsiteX13" fmla="*/ 24194 w 26289"/>
                  <a:gd name="connsiteY13" fmla="*/ 5280 h 26520"/>
                  <a:gd name="connsiteX14" fmla="*/ 0 w 26289"/>
                  <a:gd name="connsiteY14" fmla="*/ 2613 h 2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89" h="26520">
                    <a:moveTo>
                      <a:pt x="0" y="2613"/>
                    </a:moveTo>
                    <a:cubicBezTo>
                      <a:pt x="7705" y="266"/>
                      <a:pt x="15802" y="-512"/>
                      <a:pt x="23813" y="327"/>
                    </a:cubicBezTo>
                    <a:lnTo>
                      <a:pt x="26289" y="2804"/>
                    </a:lnTo>
                    <a:lnTo>
                      <a:pt x="26289" y="2804"/>
                    </a:lnTo>
                    <a:lnTo>
                      <a:pt x="26289" y="7471"/>
                    </a:lnTo>
                    <a:cubicBezTo>
                      <a:pt x="26289" y="8900"/>
                      <a:pt x="26289" y="10328"/>
                      <a:pt x="26289" y="11948"/>
                    </a:cubicBezTo>
                    <a:cubicBezTo>
                      <a:pt x="26289" y="13567"/>
                      <a:pt x="26289" y="17377"/>
                      <a:pt x="25718" y="19568"/>
                    </a:cubicBezTo>
                    <a:cubicBezTo>
                      <a:pt x="25718" y="23854"/>
                      <a:pt x="24670" y="26521"/>
                      <a:pt x="24003" y="26521"/>
                    </a:cubicBezTo>
                    <a:cubicBezTo>
                      <a:pt x="23336" y="26521"/>
                      <a:pt x="22670" y="23854"/>
                      <a:pt x="22193" y="19568"/>
                    </a:cubicBezTo>
                    <a:cubicBezTo>
                      <a:pt x="22193" y="17377"/>
                      <a:pt x="22193" y="14805"/>
                      <a:pt x="21717" y="11948"/>
                    </a:cubicBezTo>
                    <a:lnTo>
                      <a:pt x="21717" y="7471"/>
                    </a:lnTo>
                    <a:lnTo>
                      <a:pt x="21717" y="2804"/>
                    </a:lnTo>
                    <a:lnTo>
                      <a:pt x="21717" y="2804"/>
                    </a:lnTo>
                    <a:lnTo>
                      <a:pt x="24194" y="5280"/>
                    </a:lnTo>
                    <a:cubicBezTo>
                      <a:pt x="16032" y="6051"/>
                      <a:pt x="7798" y="5143"/>
                      <a:pt x="0" y="261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8" name="Forme libre : forme 446">
                <a:extLst>
                  <a:ext uri="{FF2B5EF4-FFF2-40B4-BE49-F238E27FC236}">
                    <a16:creationId xmlns:a16="http://schemas.microsoft.com/office/drawing/2014/main" id="{78FBACEB-64E8-0635-21FC-DF790B8EA15D}"/>
                  </a:ext>
                </a:extLst>
              </p:cNvPr>
              <p:cNvSpPr/>
              <p:nvPr/>
            </p:nvSpPr>
            <p:spPr>
              <a:xfrm>
                <a:off x="8901861" y="3406245"/>
                <a:ext cx="43148" cy="5591"/>
              </a:xfrm>
              <a:custGeom>
                <a:avLst/>
                <a:gdLst>
                  <a:gd name="connsiteX0" fmla="*/ 0 w 43148"/>
                  <a:gd name="connsiteY0" fmla="*/ 2602 h 5591"/>
                  <a:gd name="connsiteX1" fmla="*/ 21622 w 43148"/>
                  <a:gd name="connsiteY1" fmla="*/ 316 h 5591"/>
                  <a:gd name="connsiteX2" fmla="*/ 43148 w 43148"/>
                  <a:gd name="connsiteY2" fmla="*/ 2983 h 5591"/>
                  <a:gd name="connsiteX3" fmla="*/ 21527 w 43148"/>
                  <a:gd name="connsiteY3" fmla="*/ 5269 h 5591"/>
                  <a:gd name="connsiteX4" fmla="*/ 0 w 43148"/>
                  <a:gd name="connsiteY4" fmla="*/ 2602 h 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48" h="5591">
                    <a:moveTo>
                      <a:pt x="0" y="2602"/>
                    </a:moveTo>
                    <a:cubicBezTo>
                      <a:pt x="6955" y="276"/>
                      <a:pt x="14334" y="-504"/>
                      <a:pt x="21622" y="316"/>
                    </a:cubicBezTo>
                    <a:cubicBezTo>
                      <a:pt x="28907" y="-462"/>
                      <a:pt x="36273" y="450"/>
                      <a:pt x="43148" y="2983"/>
                    </a:cubicBezTo>
                    <a:cubicBezTo>
                      <a:pt x="36195" y="5319"/>
                      <a:pt x="28814" y="6099"/>
                      <a:pt x="21527" y="5269"/>
                    </a:cubicBezTo>
                    <a:cubicBezTo>
                      <a:pt x="14242" y="6048"/>
                      <a:pt x="6875" y="5135"/>
                      <a:pt x="0" y="26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9" name="Forme libre : forme 447">
                <a:extLst>
                  <a:ext uri="{FF2B5EF4-FFF2-40B4-BE49-F238E27FC236}">
                    <a16:creationId xmlns:a16="http://schemas.microsoft.com/office/drawing/2014/main" id="{BE60850D-4356-8595-9463-9B5D476E0042}"/>
                  </a:ext>
                </a:extLst>
              </p:cNvPr>
              <p:cNvSpPr/>
              <p:nvPr/>
            </p:nvSpPr>
            <p:spPr>
              <a:xfrm>
                <a:off x="8815278" y="3405578"/>
                <a:ext cx="43053" cy="5682"/>
              </a:xfrm>
              <a:custGeom>
                <a:avLst/>
                <a:gdLst>
                  <a:gd name="connsiteX0" fmla="*/ 0 w 43053"/>
                  <a:gd name="connsiteY0" fmla="*/ 2698 h 5682"/>
                  <a:gd name="connsiteX1" fmla="*/ 21527 w 43053"/>
                  <a:gd name="connsiteY1" fmla="*/ 317 h 5682"/>
                  <a:gd name="connsiteX2" fmla="*/ 43053 w 43053"/>
                  <a:gd name="connsiteY2" fmla="*/ 2984 h 5682"/>
                  <a:gd name="connsiteX3" fmla="*/ 21527 w 43053"/>
                  <a:gd name="connsiteY3" fmla="*/ 5365 h 5682"/>
                  <a:gd name="connsiteX4" fmla="*/ 0 w 43053"/>
                  <a:gd name="connsiteY4" fmla="*/ 2698 h 5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3" h="5682">
                    <a:moveTo>
                      <a:pt x="0" y="2698"/>
                    </a:moveTo>
                    <a:cubicBezTo>
                      <a:pt x="6906" y="298"/>
                      <a:pt x="14263" y="-516"/>
                      <a:pt x="21527" y="317"/>
                    </a:cubicBezTo>
                    <a:cubicBezTo>
                      <a:pt x="28811" y="-399"/>
                      <a:pt x="36163" y="512"/>
                      <a:pt x="43053" y="2984"/>
                    </a:cubicBezTo>
                    <a:cubicBezTo>
                      <a:pt x="36148" y="5384"/>
                      <a:pt x="28790" y="6198"/>
                      <a:pt x="21527" y="5365"/>
                    </a:cubicBezTo>
                    <a:cubicBezTo>
                      <a:pt x="14242" y="6081"/>
                      <a:pt x="6890" y="5170"/>
                      <a:pt x="0" y="2698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Forme libre : forme 448">
                <a:extLst>
                  <a:ext uri="{FF2B5EF4-FFF2-40B4-BE49-F238E27FC236}">
                    <a16:creationId xmlns:a16="http://schemas.microsoft.com/office/drawing/2014/main" id="{24C42685-F27D-9000-48BA-DE29316A6D24}"/>
                  </a:ext>
                </a:extLst>
              </p:cNvPr>
              <p:cNvSpPr/>
              <p:nvPr/>
            </p:nvSpPr>
            <p:spPr>
              <a:xfrm>
                <a:off x="8729172" y="3404997"/>
                <a:ext cx="43053" cy="5600"/>
              </a:xfrm>
              <a:custGeom>
                <a:avLst/>
                <a:gdLst>
                  <a:gd name="connsiteX0" fmla="*/ 0 w 43053"/>
                  <a:gd name="connsiteY0" fmla="*/ 2612 h 5600"/>
                  <a:gd name="connsiteX1" fmla="*/ 21527 w 43053"/>
                  <a:gd name="connsiteY1" fmla="*/ 326 h 5600"/>
                  <a:gd name="connsiteX2" fmla="*/ 43053 w 43053"/>
                  <a:gd name="connsiteY2" fmla="*/ 2993 h 5600"/>
                  <a:gd name="connsiteX3" fmla="*/ 21432 w 43053"/>
                  <a:gd name="connsiteY3" fmla="*/ 5279 h 5600"/>
                  <a:gd name="connsiteX4" fmla="*/ 0 w 43053"/>
                  <a:gd name="connsiteY4" fmla="*/ 2612 h 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3" h="5600">
                    <a:moveTo>
                      <a:pt x="0" y="2612"/>
                    </a:moveTo>
                    <a:cubicBezTo>
                      <a:pt x="6918" y="269"/>
                      <a:pt x="14270" y="-512"/>
                      <a:pt x="21527" y="326"/>
                    </a:cubicBezTo>
                    <a:cubicBezTo>
                      <a:pt x="28812" y="-453"/>
                      <a:pt x="36178" y="460"/>
                      <a:pt x="43053" y="2993"/>
                    </a:cubicBezTo>
                    <a:cubicBezTo>
                      <a:pt x="36100" y="5329"/>
                      <a:pt x="28719" y="6109"/>
                      <a:pt x="21432" y="5279"/>
                    </a:cubicBezTo>
                    <a:cubicBezTo>
                      <a:pt x="14178" y="6043"/>
                      <a:pt x="6846" y="5131"/>
                      <a:pt x="0" y="261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1" name="Forme libre : forme 449">
                <a:extLst>
                  <a:ext uri="{FF2B5EF4-FFF2-40B4-BE49-F238E27FC236}">
                    <a16:creationId xmlns:a16="http://schemas.microsoft.com/office/drawing/2014/main" id="{C5C7194A-06F6-384C-731E-AD0ADD196C2A}"/>
                  </a:ext>
                </a:extLst>
              </p:cNvPr>
              <p:cNvSpPr/>
              <p:nvPr/>
            </p:nvSpPr>
            <p:spPr>
              <a:xfrm>
                <a:off x="8661066" y="3405110"/>
                <a:ext cx="25815" cy="19835"/>
              </a:xfrm>
              <a:custGeom>
                <a:avLst/>
                <a:gdLst>
                  <a:gd name="connsiteX0" fmla="*/ 16957 w 25815"/>
                  <a:gd name="connsiteY0" fmla="*/ 19835 h 19835"/>
                  <a:gd name="connsiteX1" fmla="*/ 11052 w 25815"/>
                  <a:gd name="connsiteY1" fmla="*/ 15644 h 19835"/>
                  <a:gd name="connsiteX2" fmla="*/ 5813 w 25815"/>
                  <a:gd name="connsiteY2" fmla="*/ 10406 h 19835"/>
                  <a:gd name="connsiteX3" fmla="*/ 2860 w 25815"/>
                  <a:gd name="connsiteY3" fmla="*/ 7167 h 19835"/>
                  <a:gd name="connsiteX4" fmla="*/ 1241 w 25815"/>
                  <a:gd name="connsiteY4" fmla="*/ 5452 h 19835"/>
                  <a:gd name="connsiteX5" fmla="*/ 384 w 25815"/>
                  <a:gd name="connsiteY5" fmla="*/ 4690 h 19835"/>
                  <a:gd name="connsiteX6" fmla="*/ 384 w 25815"/>
                  <a:gd name="connsiteY6" fmla="*/ 4690 h 19835"/>
                  <a:gd name="connsiteX7" fmla="*/ 384 w 25815"/>
                  <a:gd name="connsiteY7" fmla="*/ 4690 h 19835"/>
                  <a:gd name="connsiteX8" fmla="*/ 384 w 25815"/>
                  <a:gd name="connsiteY8" fmla="*/ 4690 h 19835"/>
                  <a:gd name="connsiteX9" fmla="*/ 2098 w 25815"/>
                  <a:gd name="connsiteY9" fmla="*/ 309 h 19835"/>
                  <a:gd name="connsiteX10" fmla="*/ 25816 w 25815"/>
                  <a:gd name="connsiteY10" fmla="*/ 2976 h 19835"/>
                  <a:gd name="connsiteX11" fmla="*/ 2003 w 25815"/>
                  <a:gd name="connsiteY11" fmla="*/ 5262 h 19835"/>
                  <a:gd name="connsiteX12" fmla="*/ 3717 w 25815"/>
                  <a:gd name="connsiteY12" fmla="*/ 976 h 19835"/>
                  <a:gd name="connsiteX13" fmla="*/ 3717 w 25815"/>
                  <a:gd name="connsiteY13" fmla="*/ 976 h 19835"/>
                  <a:gd name="connsiteX14" fmla="*/ 3717 w 25815"/>
                  <a:gd name="connsiteY14" fmla="*/ 976 h 19835"/>
                  <a:gd name="connsiteX15" fmla="*/ 4194 w 25815"/>
                  <a:gd name="connsiteY15" fmla="*/ 1452 h 19835"/>
                  <a:gd name="connsiteX16" fmla="*/ 5051 w 25815"/>
                  <a:gd name="connsiteY16" fmla="*/ 2214 h 19835"/>
                  <a:gd name="connsiteX17" fmla="*/ 6575 w 25815"/>
                  <a:gd name="connsiteY17" fmla="*/ 4119 h 19835"/>
                  <a:gd name="connsiteX18" fmla="*/ 9528 w 25815"/>
                  <a:gd name="connsiteY18" fmla="*/ 7643 h 19835"/>
                  <a:gd name="connsiteX19" fmla="*/ 14195 w 25815"/>
                  <a:gd name="connsiteY19" fmla="*/ 13739 h 19835"/>
                  <a:gd name="connsiteX20" fmla="*/ 16957 w 25815"/>
                  <a:gd name="connsiteY20" fmla="*/ 19835 h 1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15" h="19835">
                    <a:moveTo>
                      <a:pt x="16957" y="19835"/>
                    </a:moveTo>
                    <a:cubicBezTo>
                      <a:pt x="16481" y="19835"/>
                      <a:pt x="14195" y="18597"/>
                      <a:pt x="11052" y="15644"/>
                    </a:cubicBezTo>
                    <a:cubicBezTo>
                      <a:pt x="9528" y="14215"/>
                      <a:pt x="7718" y="12406"/>
                      <a:pt x="5813" y="10406"/>
                    </a:cubicBezTo>
                    <a:lnTo>
                      <a:pt x="2860" y="7167"/>
                    </a:lnTo>
                    <a:lnTo>
                      <a:pt x="1241" y="5452"/>
                    </a:lnTo>
                    <a:lnTo>
                      <a:pt x="384" y="4690"/>
                    </a:lnTo>
                    <a:lnTo>
                      <a:pt x="384" y="4690"/>
                    </a:lnTo>
                    <a:lnTo>
                      <a:pt x="384" y="4690"/>
                    </a:lnTo>
                    <a:lnTo>
                      <a:pt x="384" y="4690"/>
                    </a:lnTo>
                    <a:cubicBezTo>
                      <a:pt x="-1140" y="8500"/>
                      <a:pt x="2384" y="-644"/>
                      <a:pt x="2098" y="309"/>
                    </a:cubicBezTo>
                    <a:cubicBezTo>
                      <a:pt x="10103" y="-415"/>
                      <a:pt x="18172" y="492"/>
                      <a:pt x="25816" y="2976"/>
                    </a:cubicBezTo>
                    <a:cubicBezTo>
                      <a:pt x="18111" y="5323"/>
                      <a:pt x="10014" y="6101"/>
                      <a:pt x="2003" y="5262"/>
                    </a:cubicBezTo>
                    <a:cubicBezTo>
                      <a:pt x="2003" y="6215"/>
                      <a:pt x="5146" y="-2930"/>
                      <a:pt x="3717" y="976"/>
                    </a:cubicBezTo>
                    <a:lnTo>
                      <a:pt x="3717" y="976"/>
                    </a:lnTo>
                    <a:lnTo>
                      <a:pt x="3717" y="976"/>
                    </a:lnTo>
                    <a:lnTo>
                      <a:pt x="4194" y="1452"/>
                    </a:lnTo>
                    <a:lnTo>
                      <a:pt x="5051" y="2214"/>
                    </a:lnTo>
                    <a:lnTo>
                      <a:pt x="6575" y="4119"/>
                    </a:lnTo>
                    <a:lnTo>
                      <a:pt x="9528" y="7643"/>
                    </a:lnTo>
                    <a:lnTo>
                      <a:pt x="14195" y="13739"/>
                    </a:lnTo>
                    <a:cubicBezTo>
                      <a:pt x="16291" y="16978"/>
                      <a:pt x="17529" y="19359"/>
                      <a:pt x="16957" y="198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 : forme 450">
                <a:extLst>
                  <a:ext uri="{FF2B5EF4-FFF2-40B4-BE49-F238E27FC236}">
                    <a16:creationId xmlns:a16="http://schemas.microsoft.com/office/drawing/2014/main" id="{2950D1F1-D30A-B3E0-C292-1AFFEE9B686A}"/>
                  </a:ext>
                </a:extLst>
              </p:cNvPr>
              <p:cNvSpPr/>
              <p:nvPr/>
            </p:nvSpPr>
            <p:spPr>
              <a:xfrm>
                <a:off x="8700216" y="3465140"/>
                <a:ext cx="10315" cy="45053"/>
              </a:xfrm>
              <a:custGeom>
                <a:avLst/>
                <a:gdLst>
                  <a:gd name="connsiteX0" fmla="*/ 9239 w 10315"/>
                  <a:gd name="connsiteY0" fmla="*/ 45053 h 45053"/>
                  <a:gd name="connsiteX1" fmla="*/ 3905 w 10315"/>
                  <a:gd name="connsiteY1" fmla="*/ 22670 h 45053"/>
                  <a:gd name="connsiteX2" fmla="*/ 0 w 10315"/>
                  <a:gd name="connsiteY2" fmla="*/ 0 h 45053"/>
                  <a:gd name="connsiteX3" fmla="*/ 9525 w 10315"/>
                  <a:gd name="connsiteY3" fmla="*/ 45053 h 4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5" h="45053">
                    <a:moveTo>
                      <a:pt x="9239" y="45053"/>
                    </a:moveTo>
                    <a:cubicBezTo>
                      <a:pt x="6482" y="37860"/>
                      <a:pt x="4688" y="30333"/>
                      <a:pt x="3905" y="22670"/>
                    </a:cubicBezTo>
                    <a:cubicBezTo>
                      <a:pt x="1577" y="15326"/>
                      <a:pt x="263" y="7699"/>
                      <a:pt x="0" y="0"/>
                    </a:cubicBezTo>
                    <a:cubicBezTo>
                      <a:pt x="8612" y="13333"/>
                      <a:pt x="12003" y="29375"/>
                      <a:pt x="9525" y="4505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Forme libre : forme 451">
                <a:extLst>
                  <a:ext uri="{FF2B5EF4-FFF2-40B4-BE49-F238E27FC236}">
                    <a16:creationId xmlns:a16="http://schemas.microsoft.com/office/drawing/2014/main" id="{5320A430-6F47-AB1B-E84B-BF3C1E4B897E}"/>
                  </a:ext>
                </a:extLst>
              </p:cNvPr>
              <p:cNvSpPr/>
              <p:nvPr/>
            </p:nvSpPr>
            <p:spPr>
              <a:xfrm>
                <a:off x="8687643" y="3555914"/>
                <a:ext cx="17641" cy="42529"/>
              </a:xfrm>
              <a:custGeom>
                <a:avLst/>
                <a:gdLst>
                  <a:gd name="connsiteX0" fmla="*/ 0 w 17641"/>
                  <a:gd name="connsiteY0" fmla="*/ 42482 h 42529"/>
                  <a:gd name="connsiteX1" fmla="*/ 8001 w 17641"/>
                  <a:gd name="connsiteY1" fmla="*/ 20955 h 42529"/>
                  <a:gd name="connsiteX2" fmla="*/ 17526 w 17641"/>
                  <a:gd name="connsiteY2" fmla="*/ 0 h 42529"/>
                  <a:gd name="connsiteX3" fmla="*/ 12668 w 17641"/>
                  <a:gd name="connsiteY3" fmla="*/ 22860 h 42529"/>
                  <a:gd name="connsiteX4" fmla="*/ 0 w 17641"/>
                  <a:gd name="connsiteY4" fmla="*/ 42482 h 4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41" h="42529">
                    <a:moveTo>
                      <a:pt x="0" y="42482"/>
                    </a:moveTo>
                    <a:cubicBezTo>
                      <a:pt x="1625" y="34961"/>
                      <a:pt x="4320" y="27712"/>
                      <a:pt x="8001" y="20955"/>
                    </a:cubicBezTo>
                    <a:cubicBezTo>
                      <a:pt x="10229" y="13577"/>
                      <a:pt x="13433" y="6530"/>
                      <a:pt x="17526" y="0"/>
                    </a:cubicBezTo>
                    <a:cubicBezTo>
                      <a:pt x="18118" y="7927"/>
                      <a:pt x="16432" y="15858"/>
                      <a:pt x="12668" y="22860"/>
                    </a:cubicBezTo>
                    <a:cubicBezTo>
                      <a:pt x="7620" y="34862"/>
                      <a:pt x="1048" y="43244"/>
                      <a:pt x="0" y="424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4" name="Forme libre : forme 452">
                <a:extLst>
                  <a:ext uri="{FF2B5EF4-FFF2-40B4-BE49-F238E27FC236}">
                    <a16:creationId xmlns:a16="http://schemas.microsoft.com/office/drawing/2014/main" id="{F320BABD-DC8C-AE57-EF60-EE012DCAD279}"/>
                  </a:ext>
                </a:extLst>
              </p:cNvPr>
              <p:cNvSpPr/>
              <p:nvPr/>
            </p:nvSpPr>
            <p:spPr>
              <a:xfrm>
                <a:off x="8620371" y="3633710"/>
                <a:ext cx="38151" cy="25740"/>
              </a:xfrm>
              <a:custGeom>
                <a:avLst/>
                <a:gdLst>
                  <a:gd name="connsiteX0" fmla="*/ 26 w 38151"/>
                  <a:gd name="connsiteY0" fmla="*/ 25740 h 25740"/>
                  <a:gd name="connsiteX1" fmla="*/ 18600 w 38151"/>
                  <a:gd name="connsiteY1" fmla="*/ 12214 h 25740"/>
                  <a:gd name="connsiteX2" fmla="*/ 38126 w 38151"/>
                  <a:gd name="connsiteY2" fmla="*/ 118 h 25740"/>
                  <a:gd name="connsiteX3" fmla="*/ 21362 w 38151"/>
                  <a:gd name="connsiteY3" fmla="*/ 16310 h 25740"/>
                  <a:gd name="connsiteX4" fmla="*/ 26 w 38151"/>
                  <a:gd name="connsiteY4" fmla="*/ 25740 h 2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51" h="25740">
                    <a:moveTo>
                      <a:pt x="26" y="25740"/>
                    </a:moveTo>
                    <a:cubicBezTo>
                      <a:pt x="-545" y="24406"/>
                      <a:pt x="8313" y="19263"/>
                      <a:pt x="18600" y="12214"/>
                    </a:cubicBezTo>
                    <a:cubicBezTo>
                      <a:pt x="28887" y="5166"/>
                      <a:pt x="37650" y="-930"/>
                      <a:pt x="38126" y="118"/>
                    </a:cubicBezTo>
                    <a:cubicBezTo>
                      <a:pt x="38602" y="1166"/>
                      <a:pt x="32220" y="9167"/>
                      <a:pt x="21362" y="16310"/>
                    </a:cubicBezTo>
                    <a:cubicBezTo>
                      <a:pt x="15261" y="21370"/>
                      <a:pt x="7875" y="24635"/>
                      <a:pt x="26" y="2574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" name="Forme libre : forme 453">
                <a:extLst>
                  <a:ext uri="{FF2B5EF4-FFF2-40B4-BE49-F238E27FC236}">
                    <a16:creationId xmlns:a16="http://schemas.microsoft.com/office/drawing/2014/main" id="{E1E66E9F-233A-F767-A7C4-F2856B48C359}"/>
                  </a:ext>
                </a:extLst>
              </p:cNvPr>
              <p:cNvSpPr/>
              <p:nvPr/>
            </p:nvSpPr>
            <p:spPr>
              <a:xfrm>
                <a:off x="8530385" y="3672261"/>
                <a:ext cx="46005" cy="5035"/>
              </a:xfrm>
              <a:custGeom>
                <a:avLst/>
                <a:gdLst>
                  <a:gd name="connsiteX0" fmla="*/ 0 w 46005"/>
                  <a:gd name="connsiteY0" fmla="*/ 810 h 5035"/>
                  <a:gd name="connsiteX1" fmla="*/ 46006 w 46005"/>
                  <a:gd name="connsiteY1" fmla="*/ 810 h 5035"/>
                  <a:gd name="connsiteX2" fmla="*/ 22955 w 46005"/>
                  <a:gd name="connsiteY2" fmla="*/ 5001 h 5035"/>
                  <a:gd name="connsiteX3" fmla="*/ 0 w 46005"/>
                  <a:gd name="connsiteY3" fmla="*/ 810 h 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05" h="5035">
                    <a:moveTo>
                      <a:pt x="0" y="810"/>
                    </a:moveTo>
                    <a:cubicBezTo>
                      <a:pt x="15317" y="-270"/>
                      <a:pt x="30690" y="-270"/>
                      <a:pt x="46006" y="810"/>
                    </a:cubicBezTo>
                    <a:cubicBezTo>
                      <a:pt x="38700" y="3802"/>
                      <a:pt x="30847" y="5230"/>
                      <a:pt x="22955" y="5001"/>
                    </a:cubicBezTo>
                    <a:cubicBezTo>
                      <a:pt x="15090" y="5281"/>
                      <a:pt x="7259" y="3851"/>
                      <a:pt x="0" y="8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 : forme 454">
                <a:extLst>
                  <a:ext uri="{FF2B5EF4-FFF2-40B4-BE49-F238E27FC236}">
                    <a16:creationId xmlns:a16="http://schemas.microsoft.com/office/drawing/2014/main" id="{6CD4338B-E835-2323-80E1-4D61996235AD}"/>
                  </a:ext>
                </a:extLst>
              </p:cNvPr>
              <p:cNvSpPr/>
              <p:nvPr/>
            </p:nvSpPr>
            <p:spPr>
              <a:xfrm>
                <a:off x="8448192" y="3634209"/>
                <a:ext cx="38664" cy="25526"/>
              </a:xfrm>
              <a:custGeom>
                <a:avLst/>
                <a:gdLst>
                  <a:gd name="connsiteX0" fmla="*/ 88 w 38664"/>
                  <a:gd name="connsiteY0" fmla="*/ 0 h 25526"/>
                  <a:gd name="connsiteX1" fmla="*/ 19614 w 38664"/>
                  <a:gd name="connsiteY1" fmla="*/ 12192 h 25526"/>
                  <a:gd name="connsiteX2" fmla="*/ 38664 w 38664"/>
                  <a:gd name="connsiteY2" fmla="*/ 25527 h 25526"/>
                  <a:gd name="connsiteX3" fmla="*/ 17233 w 38664"/>
                  <a:gd name="connsiteY3" fmla="*/ 16002 h 25526"/>
                  <a:gd name="connsiteX4" fmla="*/ 88 w 38664"/>
                  <a:gd name="connsiteY4" fmla="*/ 0 h 2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64" h="25526">
                    <a:moveTo>
                      <a:pt x="88" y="0"/>
                    </a:moveTo>
                    <a:cubicBezTo>
                      <a:pt x="7093" y="3210"/>
                      <a:pt x="13655" y="7307"/>
                      <a:pt x="19614" y="12192"/>
                    </a:cubicBezTo>
                    <a:cubicBezTo>
                      <a:pt x="29996" y="19145"/>
                      <a:pt x="38664" y="24289"/>
                      <a:pt x="38664" y="25527"/>
                    </a:cubicBezTo>
                    <a:cubicBezTo>
                      <a:pt x="30751" y="24487"/>
                      <a:pt x="23307" y="21179"/>
                      <a:pt x="17233" y="16002"/>
                    </a:cubicBezTo>
                    <a:cubicBezTo>
                      <a:pt x="5993" y="9049"/>
                      <a:pt x="-865" y="953"/>
                      <a:pt x="8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 : forme 455">
                <a:extLst>
                  <a:ext uri="{FF2B5EF4-FFF2-40B4-BE49-F238E27FC236}">
                    <a16:creationId xmlns:a16="http://schemas.microsoft.com/office/drawing/2014/main" id="{9A4162D3-4E84-01CA-6DF5-604F5A1BD486}"/>
                  </a:ext>
                </a:extLst>
              </p:cNvPr>
              <p:cNvSpPr/>
              <p:nvPr/>
            </p:nvSpPr>
            <p:spPr>
              <a:xfrm>
                <a:off x="8401341" y="3556295"/>
                <a:ext cx="17697" cy="42481"/>
              </a:xfrm>
              <a:custGeom>
                <a:avLst/>
                <a:gdLst>
                  <a:gd name="connsiteX0" fmla="*/ 76 w 17697"/>
                  <a:gd name="connsiteY0" fmla="*/ 0 h 42481"/>
                  <a:gd name="connsiteX1" fmla="*/ 9601 w 17697"/>
                  <a:gd name="connsiteY1" fmla="*/ 20955 h 42481"/>
                  <a:gd name="connsiteX2" fmla="*/ 17697 w 17697"/>
                  <a:gd name="connsiteY2" fmla="*/ 42482 h 42481"/>
                  <a:gd name="connsiteX3" fmla="*/ 5029 w 17697"/>
                  <a:gd name="connsiteY3" fmla="*/ 22860 h 42481"/>
                  <a:gd name="connsiteX4" fmla="*/ 76 w 17697"/>
                  <a:gd name="connsiteY4" fmla="*/ 0 h 4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97" h="42481">
                    <a:moveTo>
                      <a:pt x="76" y="0"/>
                    </a:moveTo>
                    <a:cubicBezTo>
                      <a:pt x="4233" y="6496"/>
                      <a:pt x="7440" y="13552"/>
                      <a:pt x="9601" y="20955"/>
                    </a:cubicBezTo>
                    <a:cubicBezTo>
                      <a:pt x="13286" y="27720"/>
                      <a:pt x="16011" y="34965"/>
                      <a:pt x="17697" y="42482"/>
                    </a:cubicBezTo>
                    <a:cubicBezTo>
                      <a:pt x="11720" y="37257"/>
                      <a:pt x="7331" y="30458"/>
                      <a:pt x="5029" y="22860"/>
                    </a:cubicBezTo>
                    <a:cubicBezTo>
                      <a:pt x="1319" y="15837"/>
                      <a:pt x="-394" y="7930"/>
                      <a:pt x="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 : forme 456">
                <a:extLst>
                  <a:ext uri="{FF2B5EF4-FFF2-40B4-BE49-F238E27FC236}">
                    <a16:creationId xmlns:a16="http://schemas.microsoft.com/office/drawing/2014/main" id="{331ED797-5792-C076-9BC1-DA5D6060C509}"/>
                  </a:ext>
                </a:extLst>
              </p:cNvPr>
              <p:cNvSpPr/>
              <p:nvPr/>
            </p:nvSpPr>
            <p:spPr>
              <a:xfrm>
                <a:off x="8395275" y="3465522"/>
                <a:ext cx="10618" cy="45053"/>
              </a:xfrm>
              <a:custGeom>
                <a:avLst/>
                <a:gdLst>
                  <a:gd name="connsiteX0" fmla="*/ 10618 w 10618"/>
                  <a:gd name="connsiteY0" fmla="*/ 0 h 45053"/>
                  <a:gd name="connsiteX1" fmla="*/ 6904 w 10618"/>
                  <a:gd name="connsiteY1" fmla="*/ 22670 h 45053"/>
                  <a:gd name="connsiteX2" fmla="*/ 1665 w 10618"/>
                  <a:gd name="connsiteY2" fmla="*/ 45053 h 45053"/>
                  <a:gd name="connsiteX3" fmla="*/ 1665 w 10618"/>
                  <a:gd name="connsiteY3" fmla="*/ 21717 h 45053"/>
                  <a:gd name="connsiteX4" fmla="*/ 10618 w 10618"/>
                  <a:gd name="connsiteY4" fmla="*/ 0 h 4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8" h="45053">
                    <a:moveTo>
                      <a:pt x="10618" y="0"/>
                    </a:moveTo>
                    <a:cubicBezTo>
                      <a:pt x="10417" y="7690"/>
                      <a:pt x="9167" y="15317"/>
                      <a:pt x="6904" y="22670"/>
                    </a:cubicBezTo>
                    <a:cubicBezTo>
                      <a:pt x="6211" y="30339"/>
                      <a:pt x="4447" y="37873"/>
                      <a:pt x="1665" y="45053"/>
                    </a:cubicBezTo>
                    <a:cubicBezTo>
                      <a:pt x="-555" y="37433"/>
                      <a:pt x="-555" y="29337"/>
                      <a:pt x="1665" y="21717"/>
                    </a:cubicBezTo>
                    <a:cubicBezTo>
                      <a:pt x="2481" y="13763"/>
                      <a:pt x="5592" y="6218"/>
                      <a:pt x="106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 : forme 457">
                <a:extLst>
                  <a:ext uri="{FF2B5EF4-FFF2-40B4-BE49-F238E27FC236}">
                    <a16:creationId xmlns:a16="http://schemas.microsoft.com/office/drawing/2014/main" id="{D47BAE9D-A822-F7BA-1621-9BACFC3ECC27}"/>
                  </a:ext>
                </a:extLst>
              </p:cNvPr>
              <p:cNvSpPr/>
              <p:nvPr/>
            </p:nvSpPr>
            <p:spPr>
              <a:xfrm>
                <a:off x="8419324" y="3404278"/>
                <a:ext cx="25526" cy="20055"/>
              </a:xfrm>
              <a:custGeom>
                <a:avLst/>
                <a:gdLst>
                  <a:gd name="connsiteX0" fmla="*/ 0 w 25526"/>
                  <a:gd name="connsiteY0" fmla="*/ 2856 h 20055"/>
                  <a:gd name="connsiteX1" fmla="*/ 23813 w 25526"/>
                  <a:gd name="connsiteY1" fmla="*/ 379 h 20055"/>
                  <a:gd name="connsiteX2" fmla="*/ 25527 w 25526"/>
                  <a:gd name="connsiteY2" fmla="*/ 4570 h 20055"/>
                  <a:gd name="connsiteX3" fmla="*/ 25527 w 25526"/>
                  <a:gd name="connsiteY3" fmla="*/ 4570 h 20055"/>
                  <a:gd name="connsiteX4" fmla="*/ 25527 w 25526"/>
                  <a:gd name="connsiteY4" fmla="*/ 4570 h 20055"/>
                  <a:gd name="connsiteX5" fmla="*/ 25051 w 25526"/>
                  <a:gd name="connsiteY5" fmla="*/ 4570 h 20055"/>
                  <a:gd name="connsiteX6" fmla="*/ 24194 w 25526"/>
                  <a:gd name="connsiteY6" fmla="*/ 5427 h 20055"/>
                  <a:gd name="connsiteX7" fmla="*/ 22574 w 25526"/>
                  <a:gd name="connsiteY7" fmla="*/ 7142 h 20055"/>
                  <a:gd name="connsiteX8" fmla="*/ 19717 w 25526"/>
                  <a:gd name="connsiteY8" fmla="*/ 10380 h 20055"/>
                  <a:gd name="connsiteX9" fmla="*/ 14478 w 25526"/>
                  <a:gd name="connsiteY9" fmla="*/ 15810 h 20055"/>
                  <a:gd name="connsiteX10" fmla="*/ 8572 w 25526"/>
                  <a:gd name="connsiteY10" fmla="*/ 20001 h 20055"/>
                  <a:gd name="connsiteX11" fmla="*/ 11716 w 25526"/>
                  <a:gd name="connsiteY11" fmla="*/ 13524 h 20055"/>
                  <a:gd name="connsiteX12" fmla="*/ 16288 w 25526"/>
                  <a:gd name="connsiteY12" fmla="*/ 7333 h 20055"/>
                  <a:gd name="connsiteX13" fmla="*/ 19145 w 25526"/>
                  <a:gd name="connsiteY13" fmla="*/ 3808 h 20055"/>
                  <a:gd name="connsiteX14" fmla="*/ 20669 w 25526"/>
                  <a:gd name="connsiteY14" fmla="*/ 1999 h 20055"/>
                  <a:gd name="connsiteX15" fmla="*/ 21527 w 25526"/>
                  <a:gd name="connsiteY15" fmla="*/ 1141 h 20055"/>
                  <a:gd name="connsiteX16" fmla="*/ 22003 w 25526"/>
                  <a:gd name="connsiteY16" fmla="*/ 665 h 20055"/>
                  <a:gd name="connsiteX17" fmla="*/ 22003 w 25526"/>
                  <a:gd name="connsiteY17" fmla="*/ 665 h 20055"/>
                  <a:gd name="connsiteX18" fmla="*/ 22003 w 25526"/>
                  <a:gd name="connsiteY18" fmla="*/ 665 h 20055"/>
                  <a:gd name="connsiteX19" fmla="*/ 23813 w 25526"/>
                  <a:gd name="connsiteY19" fmla="*/ 4856 h 20055"/>
                  <a:gd name="connsiteX20" fmla="*/ 0 w 25526"/>
                  <a:gd name="connsiteY20" fmla="*/ 2856 h 2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526" h="20055">
                    <a:moveTo>
                      <a:pt x="0" y="2856"/>
                    </a:moveTo>
                    <a:cubicBezTo>
                      <a:pt x="7691" y="442"/>
                      <a:pt x="15789" y="-400"/>
                      <a:pt x="23813" y="379"/>
                    </a:cubicBezTo>
                    <a:cubicBezTo>
                      <a:pt x="24575" y="2284"/>
                      <a:pt x="22003" y="-3812"/>
                      <a:pt x="25527" y="4570"/>
                    </a:cubicBezTo>
                    <a:lnTo>
                      <a:pt x="25527" y="4570"/>
                    </a:lnTo>
                    <a:lnTo>
                      <a:pt x="25527" y="4570"/>
                    </a:lnTo>
                    <a:lnTo>
                      <a:pt x="25051" y="4570"/>
                    </a:lnTo>
                    <a:lnTo>
                      <a:pt x="24194" y="5427"/>
                    </a:lnTo>
                    <a:lnTo>
                      <a:pt x="22574" y="7142"/>
                    </a:lnTo>
                    <a:lnTo>
                      <a:pt x="19717" y="10380"/>
                    </a:lnTo>
                    <a:cubicBezTo>
                      <a:pt x="17812" y="12476"/>
                      <a:pt x="16002" y="14286"/>
                      <a:pt x="14478" y="15810"/>
                    </a:cubicBezTo>
                    <a:cubicBezTo>
                      <a:pt x="11335" y="18762"/>
                      <a:pt x="9144" y="20382"/>
                      <a:pt x="8572" y="20001"/>
                    </a:cubicBezTo>
                    <a:cubicBezTo>
                      <a:pt x="8001" y="19620"/>
                      <a:pt x="9239" y="17143"/>
                      <a:pt x="11716" y="13524"/>
                    </a:cubicBezTo>
                    <a:cubicBezTo>
                      <a:pt x="12954" y="11714"/>
                      <a:pt x="14478" y="9619"/>
                      <a:pt x="16288" y="7333"/>
                    </a:cubicBezTo>
                    <a:lnTo>
                      <a:pt x="19145" y="3808"/>
                    </a:lnTo>
                    <a:cubicBezTo>
                      <a:pt x="19621" y="3142"/>
                      <a:pt x="20193" y="2570"/>
                      <a:pt x="20669" y="1999"/>
                    </a:cubicBezTo>
                    <a:lnTo>
                      <a:pt x="21527" y="1141"/>
                    </a:lnTo>
                    <a:lnTo>
                      <a:pt x="22003" y="665"/>
                    </a:lnTo>
                    <a:lnTo>
                      <a:pt x="22003" y="665"/>
                    </a:lnTo>
                    <a:lnTo>
                      <a:pt x="22003" y="665"/>
                    </a:lnTo>
                    <a:cubicBezTo>
                      <a:pt x="25527" y="9047"/>
                      <a:pt x="23051" y="2951"/>
                      <a:pt x="23813" y="4856"/>
                    </a:cubicBezTo>
                    <a:cubicBezTo>
                      <a:pt x="15822" y="5843"/>
                      <a:pt x="7714" y="5162"/>
                      <a:pt x="0" y="285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 : forme 458">
                <a:extLst>
                  <a:ext uri="{FF2B5EF4-FFF2-40B4-BE49-F238E27FC236}">
                    <a16:creationId xmlns:a16="http://schemas.microsoft.com/office/drawing/2014/main" id="{4420E358-2146-5D18-B485-F08F1E2552B4}"/>
                  </a:ext>
                </a:extLst>
              </p:cNvPr>
              <p:cNvSpPr/>
              <p:nvPr/>
            </p:nvSpPr>
            <p:spPr>
              <a:xfrm>
                <a:off x="8336742" y="3404657"/>
                <a:ext cx="23812" cy="4952"/>
              </a:xfrm>
              <a:custGeom>
                <a:avLst/>
                <a:gdLst>
                  <a:gd name="connsiteX0" fmla="*/ 0 w 23812"/>
                  <a:gd name="connsiteY0" fmla="*/ 2477 h 4952"/>
                  <a:gd name="connsiteX1" fmla="*/ 11906 w 23812"/>
                  <a:gd name="connsiteY1" fmla="*/ 0 h 4952"/>
                  <a:gd name="connsiteX2" fmla="*/ 23813 w 23812"/>
                  <a:gd name="connsiteY2" fmla="*/ 2477 h 4952"/>
                  <a:gd name="connsiteX3" fmla="*/ 11906 w 23812"/>
                  <a:gd name="connsiteY3" fmla="*/ 4953 h 4952"/>
                  <a:gd name="connsiteX4" fmla="*/ 0 w 23812"/>
                  <a:gd name="connsiteY4" fmla="*/ 2477 h 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" h="4952">
                    <a:moveTo>
                      <a:pt x="0" y="2477"/>
                    </a:moveTo>
                    <a:cubicBezTo>
                      <a:pt x="0" y="1143"/>
                      <a:pt x="5334" y="0"/>
                      <a:pt x="11906" y="0"/>
                    </a:cubicBezTo>
                    <a:cubicBezTo>
                      <a:pt x="18478" y="0"/>
                      <a:pt x="23813" y="1143"/>
                      <a:pt x="23813" y="2477"/>
                    </a:cubicBezTo>
                    <a:cubicBezTo>
                      <a:pt x="23813" y="3810"/>
                      <a:pt x="18478" y="4953"/>
                      <a:pt x="11906" y="4953"/>
                    </a:cubicBezTo>
                    <a:cubicBezTo>
                      <a:pt x="5334" y="4953"/>
                      <a:pt x="0" y="3905"/>
                      <a:pt x="0" y="24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1" name="Forme libre : forme 459">
                <a:extLst>
                  <a:ext uri="{FF2B5EF4-FFF2-40B4-BE49-F238E27FC236}">
                    <a16:creationId xmlns:a16="http://schemas.microsoft.com/office/drawing/2014/main" id="{C0BDD6B2-E34E-4F49-8BFC-1B57A9970A67}"/>
                  </a:ext>
                </a:extLst>
              </p:cNvPr>
              <p:cNvSpPr/>
              <p:nvPr/>
            </p:nvSpPr>
            <p:spPr>
              <a:xfrm>
                <a:off x="8084711" y="3404657"/>
                <a:ext cx="931449" cy="1119758"/>
              </a:xfrm>
              <a:custGeom>
                <a:avLst/>
                <a:gdLst>
                  <a:gd name="connsiteX0" fmla="*/ 931450 w 931449"/>
                  <a:gd name="connsiteY0" fmla="*/ 1118902 h 1119758"/>
                  <a:gd name="connsiteX1" fmla="*/ 924592 w 931449"/>
                  <a:gd name="connsiteY1" fmla="*/ 1118902 h 1119758"/>
                  <a:gd name="connsiteX2" fmla="*/ 904685 w 931449"/>
                  <a:gd name="connsiteY2" fmla="*/ 1118902 h 1119758"/>
                  <a:gd name="connsiteX3" fmla="*/ 828485 w 931449"/>
                  <a:gd name="connsiteY3" fmla="*/ 1118902 h 1119758"/>
                  <a:gd name="connsiteX4" fmla="*/ 551688 w 931449"/>
                  <a:gd name="connsiteY4" fmla="*/ 1119759 h 1119758"/>
                  <a:gd name="connsiteX5" fmla="*/ 549974 w 931449"/>
                  <a:gd name="connsiteY5" fmla="*/ 1119759 h 1119758"/>
                  <a:gd name="connsiteX6" fmla="*/ 549974 w 931449"/>
                  <a:gd name="connsiteY6" fmla="*/ 1117949 h 1119758"/>
                  <a:gd name="connsiteX7" fmla="*/ 514445 w 931449"/>
                  <a:gd name="connsiteY7" fmla="*/ 856297 h 1119758"/>
                  <a:gd name="connsiteX8" fmla="*/ 453771 w 931449"/>
                  <a:gd name="connsiteY8" fmla="*/ 722947 h 1119758"/>
                  <a:gd name="connsiteX9" fmla="*/ 354140 w 931449"/>
                  <a:gd name="connsiteY9" fmla="*/ 600361 h 1119758"/>
                  <a:gd name="connsiteX10" fmla="*/ 215075 w 931449"/>
                  <a:gd name="connsiteY10" fmla="*/ 448723 h 1119758"/>
                  <a:gd name="connsiteX11" fmla="*/ 150876 w 931449"/>
                  <a:gd name="connsiteY11" fmla="*/ 375476 h 1119758"/>
                  <a:gd name="connsiteX12" fmla="*/ 123825 w 931449"/>
                  <a:gd name="connsiteY12" fmla="*/ 336804 h 1119758"/>
                  <a:gd name="connsiteX13" fmla="*/ 101155 w 931449"/>
                  <a:gd name="connsiteY13" fmla="*/ 296894 h 1119758"/>
                  <a:gd name="connsiteX14" fmla="*/ 35433 w 931449"/>
                  <a:gd name="connsiteY14" fmla="*/ 140875 h 1119758"/>
                  <a:gd name="connsiteX15" fmla="*/ 0 w 931449"/>
                  <a:gd name="connsiteY15" fmla="*/ 1905 h 1119758"/>
                  <a:gd name="connsiteX16" fmla="*/ 0 w 931449"/>
                  <a:gd name="connsiteY16" fmla="*/ 0 h 1119758"/>
                  <a:gd name="connsiteX17" fmla="*/ 2000 w 931449"/>
                  <a:gd name="connsiteY17" fmla="*/ 0 h 1119758"/>
                  <a:gd name="connsiteX18" fmla="*/ 181261 w 931449"/>
                  <a:gd name="connsiteY18" fmla="*/ 762 h 1119758"/>
                  <a:gd name="connsiteX19" fmla="*/ 228886 w 931449"/>
                  <a:gd name="connsiteY19" fmla="*/ 762 h 1119758"/>
                  <a:gd name="connsiteX20" fmla="*/ 241268 w 931449"/>
                  <a:gd name="connsiteY20" fmla="*/ 762 h 1119758"/>
                  <a:gd name="connsiteX21" fmla="*/ 245555 w 931449"/>
                  <a:gd name="connsiteY21" fmla="*/ 762 h 1119758"/>
                  <a:gd name="connsiteX22" fmla="*/ 241268 w 931449"/>
                  <a:gd name="connsiteY22" fmla="*/ 762 h 1119758"/>
                  <a:gd name="connsiteX23" fmla="*/ 228886 w 931449"/>
                  <a:gd name="connsiteY23" fmla="*/ 762 h 1119758"/>
                  <a:gd name="connsiteX24" fmla="*/ 181261 w 931449"/>
                  <a:gd name="connsiteY24" fmla="*/ 1238 h 1119758"/>
                  <a:gd name="connsiteX25" fmla="*/ 2000 w 931449"/>
                  <a:gd name="connsiteY25" fmla="*/ 1905 h 1119758"/>
                  <a:gd name="connsiteX26" fmla="*/ 3620 w 931449"/>
                  <a:gd name="connsiteY26" fmla="*/ 0 h 1119758"/>
                  <a:gd name="connsiteX27" fmla="*/ 38576 w 931449"/>
                  <a:gd name="connsiteY27" fmla="*/ 140494 h 1119758"/>
                  <a:gd name="connsiteX28" fmla="*/ 104490 w 931449"/>
                  <a:gd name="connsiteY28" fmla="*/ 295656 h 1119758"/>
                  <a:gd name="connsiteX29" fmla="*/ 127063 w 931449"/>
                  <a:gd name="connsiteY29" fmla="*/ 335185 h 1119758"/>
                  <a:gd name="connsiteX30" fmla="*/ 153829 w 931449"/>
                  <a:gd name="connsiteY30" fmla="*/ 373285 h 1119758"/>
                  <a:gd name="connsiteX31" fmla="*/ 218027 w 931449"/>
                  <a:gd name="connsiteY31" fmla="*/ 446246 h 1119758"/>
                  <a:gd name="connsiteX32" fmla="*/ 357188 w 931449"/>
                  <a:gd name="connsiteY32" fmla="*/ 597884 h 1119758"/>
                  <a:gd name="connsiteX33" fmla="*/ 457105 w 931449"/>
                  <a:gd name="connsiteY33" fmla="*/ 721519 h 1119758"/>
                  <a:gd name="connsiteX34" fmla="*/ 497300 w 931449"/>
                  <a:gd name="connsiteY34" fmla="*/ 786384 h 1119758"/>
                  <a:gd name="connsiteX35" fmla="*/ 511397 w 931449"/>
                  <a:gd name="connsiteY35" fmla="*/ 821150 h 1119758"/>
                  <a:gd name="connsiteX36" fmla="*/ 518351 w 931449"/>
                  <a:gd name="connsiteY36" fmla="*/ 857250 h 1119758"/>
                  <a:gd name="connsiteX37" fmla="*/ 553307 w 931449"/>
                  <a:gd name="connsiteY37" fmla="*/ 1119188 h 1119758"/>
                  <a:gd name="connsiteX38" fmla="*/ 551307 w 931449"/>
                  <a:gd name="connsiteY38" fmla="*/ 1117473 h 1119758"/>
                  <a:gd name="connsiteX39" fmla="*/ 828104 w 931449"/>
                  <a:gd name="connsiteY39" fmla="*/ 1118330 h 1119758"/>
                  <a:gd name="connsiteX40" fmla="*/ 904304 w 931449"/>
                  <a:gd name="connsiteY40" fmla="*/ 1118806 h 1119758"/>
                  <a:gd name="connsiteX41" fmla="*/ 924211 w 931449"/>
                  <a:gd name="connsiteY41" fmla="*/ 1118806 h 111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931449" h="1119758">
                    <a:moveTo>
                      <a:pt x="931450" y="1118902"/>
                    </a:moveTo>
                    <a:lnTo>
                      <a:pt x="924592" y="1118902"/>
                    </a:lnTo>
                    <a:lnTo>
                      <a:pt x="904685" y="1118902"/>
                    </a:lnTo>
                    <a:lnTo>
                      <a:pt x="828485" y="1118902"/>
                    </a:lnTo>
                    <a:lnTo>
                      <a:pt x="551688" y="1119759"/>
                    </a:lnTo>
                    <a:lnTo>
                      <a:pt x="549974" y="1119759"/>
                    </a:lnTo>
                    <a:lnTo>
                      <a:pt x="549974" y="1117949"/>
                    </a:lnTo>
                    <a:cubicBezTo>
                      <a:pt x="540449" y="1040035"/>
                      <a:pt x="528923" y="951547"/>
                      <a:pt x="514445" y="856297"/>
                    </a:cubicBezTo>
                    <a:cubicBezTo>
                      <a:pt x="510826" y="807815"/>
                      <a:pt x="482918" y="764381"/>
                      <a:pt x="453771" y="722947"/>
                    </a:cubicBezTo>
                    <a:cubicBezTo>
                      <a:pt x="422688" y="680402"/>
                      <a:pt x="389433" y="639485"/>
                      <a:pt x="354140" y="600361"/>
                    </a:cubicBezTo>
                    <a:cubicBezTo>
                      <a:pt x="307372" y="547497"/>
                      <a:pt x="259937" y="497586"/>
                      <a:pt x="215075" y="448723"/>
                    </a:cubicBezTo>
                    <a:cubicBezTo>
                      <a:pt x="192691" y="424339"/>
                      <a:pt x="170879" y="400240"/>
                      <a:pt x="150876" y="375476"/>
                    </a:cubicBezTo>
                    <a:cubicBezTo>
                      <a:pt x="141005" y="363204"/>
                      <a:pt x="131968" y="350284"/>
                      <a:pt x="123825" y="336804"/>
                    </a:cubicBezTo>
                    <a:cubicBezTo>
                      <a:pt x="115634" y="323564"/>
                      <a:pt x="108204" y="310229"/>
                      <a:pt x="101155" y="296894"/>
                    </a:cubicBezTo>
                    <a:cubicBezTo>
                      <a:pt x="74897" y="246830"/>
                      <a:pt x="52911" y="194638"/>
                      <a:pt x="35433" y="140875"/>
                    </a:cubicBezTo>
                    <a:cubicBezTo>
                      <a:pt x="20415" y="95429"/>
                      <a:pt x="8576" y="48994"/>
                      <a:pt x="0" y="1905"/>
                    </a:cubicBezTo>
                    <a:lnTo>
                      <a:pt x="0" y="0"/>
                    </a:lnTo>
                    <a:lnTo>
                      <a:pt x="2000" y="0"/>
                    </a:lnTo>
                    <a:lnTo>
                      <a:pt x="181261" y="762"/>
                    </a:lnTo>
                    <a:lnTo>
                      <a:pt x="228886" y="762"/>
                    </a:lnTo>
                    <a:lnTo>
                      <a:pt x="241268" y="762"/>
                    </a:lnTo>
                    <a:cubicBezTo>
                      <a:pt x="242696" y="678"/>
                      <a:pt x="244127" y="678"/>
                      <a:pt x="245555" y="762"/>
                    </a:cubicBezTo>
                    <a:lnTo>
                      <a:pt x="241268" y="762"/>
                    </a:lnTo>
                    <a:lnTo>
                      <a:pt x="228886" y="762"/>
                    </a:lnTo>
                    <a:lnTo>
                      <a:pt x="181261" y="1238"/>
                    </a:lnTo>
                    <a:lnTo>
                      <a:pt x="2000" y="1905"/>
                    </a:lnTo>
                    <a:lnTo>
                      <a:pt x="3620" y="0"/>
                    </a:lnTo>
                    <a:cubicBezTo>
                      <a:pt x="12005" y="47584"/>
                      <a:pt x="23685" y="94528"/>
                      <a:pt x="38576" y="140494"/>
                    </a:cubicBezTo>
                    <a:cubicBezTo>
                      <a:pt x="56158" y="193971"/>
                      <a:pt x="78207" y="245875"/>
                      <a:pt x="104490" y="295656"/>
                    </a:cubicBezTo>
                    <a:cubicBezTo>
                      <a:pt x="111538" y="308896"/>
                      <a:pt x="118967" y="322136"/>
                      <a:pt x="127063" y="335185"/>
                    </a:cubicBezTo>
                    <a:cubicBezTo>
                      <a:pt x="135126" y="348467"/>
                      <a:pt x="144067" y="361196"/>
                      <a:pt x="153829" y="373285"/>
                    </a:cubicBezTo>
                    <a:cubicBezTo>
                      <a:pt x="173736" y="397859"/>
                      <a:pt x="195644" y="421862"/>
                      <a:pt x="218027" y="446246"/>
                    </a:cubicBezTo>
                    <a:cubicBezTo>
                      <a:pt x="262795" y="494919"/>
                      <a:pt x="310325" y="544830"/>
                      <a:pt x="357188" y="597884"/>
                    </a:cubicBezTo>
                    <a:cubicBezTo>
                      <a:pt x="392628" y="637323"/>
                      <a:pt x="425980" y="678591"/>
                      <a:pt x="457105" y="721519"/>
                    </a:cubicBezTo>
                    <a:cubicBezTo>
                      <a:pt x="472024" y="742161"/>
                      <a:pt x="485456" y="763837"/>
                      <a:pt x="497300" y="786384"/>
                    </a:cubicBezTo>
                    <a:cubicBezTo>
                      <a:pt x="502982" y="797550"/>
                      <a:pt x="507698" y="809181"/>
                      <a:pt x="511397" y="821150"/>
                    </a:cubicBezTo>
                    <a:cubicBezTo>
                      <a:pt x="514613" y="832993"/>
                      <a:pt x="516937" y="845060"/>
                      <a:pt x="518351" y="857250"/>
                    </a:cubicBezTo>
                    <a:cubicBezTo>
                      <a:pt x="532734" y="952500"/>
                      <a:pt x="543878" y="1040987"/>
                      <a:pt x="553307" y="1119188"/>
                    </a:cubicBezTo>
                    <a:lnTo>
                      <a:pt x="551307" y="1117473"/>
                    </a:lnTo>
                    <a:lnTo>
                      <a:pt x="828104" y="1118330"/>
                    </a:lnTo>
                    <a:lnTo>
                      <a:pt x="904304" y="1118806"/>
                    </a:lnTo>
                    <a:lnTo>
                      <a:pt x="924211" y="1118806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 : forme 460">
                <a:extLst>
                  <a:ext uri="{FF2B5EF4-FFF2-40B4-BE49-F238E27FC236}">
                    <a16:creationId xmlns:a16="http://schemas.microsoft.com/office/drawing/2014/main" id="{9511FD22-F741-3FB1-1ED5-6050B9CA89EC}"/>
                  </a:ext>
                </a:extLst>
              </p:cNvPr>
              <p:cNvSpPr/>
              <p:nvPr/>
            </p:nvSpPr>
            <p:spPr>
              <a:xfrm>
                <a:off x="8990824" y="4521082"/>
                <a:ext cx="23812" cy="4953"/>
              </a:xfrm>
              <a:custGeom>
                <a:avLst/>
                <a:gdLst>
                  <a:gd name="connsiteX0" fmla="*/ 0 w 23812"/>
                  <a:gd name="connsiteY0" fmla="*/ 2477 h 4953"/>
                  <a:gd name="connsiteX1" fmla="*/ 11906 w 23812"/>
                  <a:gd name="connsiteY1" fmla="*/ 0 h 4953"/>
                  <a:gd name="connsiteX2" fmla="*/ 23813 w 23812"/>
                  <a:gd name="connsiteY2" fmla="*/ 2477 h 4953"/>
                  <a:gd name="connsiteX3" fmla="*/ 11906 w 23812"/>
                  <a:gd name="connsiteY3" fmla="*/ 4953 h 4953"/>
                  <a:gd name="connsiteX4" fmla="*/ 0 w 23812"/>
                  <a:gd name="connsiteY4" fmla="*/ 2477 h 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" h="4953">
                    <a:moveTo>
                      <a:pt x="0" y="2477"/>
                    </a:moveTo>
                    <a:cubicBezTo>
                      <a:pt x="0" y="1143"/>
                      <a:pt x="5334" y="0"/>
                      <a:pt x="11906" y="0"/>
                    </a:cubicBezTo>
                    <a:cubicBezTo>
                      <a:pt x="18479" y="0"/>
                      <a:pt x="23813" y="1143"/>
                      <a:pt x="23813" y="2477"/>
                    </a:cubicBezTo>
                    <a:cubicBezTo>
                      <a:pt x="23813" y="3810"/>
                      <a:pt x="18479" y="4953"/>
                      <a:pt x="11906" y="4953"/>
                    </a:cubicBezTo>
                    <a:cubicBezTo>
                      <a:pt x="5334" y="4953"/>
                      <a:pt x="0" y="3905"/>
                      <a:pt x="0" y="247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 : forme 461">
                <a:extLst>
                  <a:ext uri="{FF2B5EF4-FFF2-40B4-BE49-F238E27FC236}">
                    <a16:creationId xmlns:a16="http://schemas.microsoft.com/office/drawing/2014/main" id="{49597D4A-1AC0-E4C9-E7EB-BE8E8C79F485}"/>
                  </a:ext>
                </a:extLst>
              </p:cNvPr>
              <p:cNvSpPr/>
              <p:nvPr/>
            </p:nvSpPr>
            <p:spPr>
              <a:xfrm>
                <a:off x="8895860" y="4521072"/>
                <a:ext cx="47625" cy="4973"/>
              </a:xfrm>
              <a:custGeom>
                <a:avLst/>
                <a:gdLst>
                  <a:gd name="connsiteX0" fmla="*/ 0 w 47625"/>
                  <a:gd name="connsiteY0" fmla="*/ 2487 h 4973"/>
                  <a:gd name="connsiteX1" fmla="*/ 47625 w 47625"/>
                  <a:gd name="connsiteY1" fmla="*/ 2487 h 4973"/>
                  <a:gd name="connsiteX2" fmla="*/ 0 w 47625"/>
                  <a:gd name="connsiteY2" fmla="*/ 2487 h 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4973">
                    <a:moveTo>
                      <a:pt x="0" y="2487"/>
                    </a:moveTo>
                    <a:cubicBezTo>
                      <a:pt x="15702" y="-829"/>
                      <a:pt x="31923" y="-829"/>
                      <a:pt x="47625" y="2487"/>
                    </a:cubicBezTo>
                    <a:cubicBezTo>
                      <a:pt x="31923" y="5803"/>
                      <a:pt x="15702" y="5803"/>
                      <a:pt x="0" y="24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 : forme 462">
                <a:extLst>
                  <a:ext uri="{FF2B5EF4-FFF2-40B4-BE49-F238E27FC236}">
                    <a16:creationId xmlns:a16="http://schemas.microsoft.com/office/drawing/2014/main" id="{C059CF9A-30B8-CDAF-77C7-CAD308AD2202}"/>
                  </a:ext>
                </a:extLst>
              </p:cNvPr>
              <p:cNvSpPr/>
              <p:nvPr/>
            </p:nvSpPr>
            <p:spPr>
              <a:xfrm>
                <a:off x="8800991" y="4521061"/>
                <a:ext cx="47625" cy="4994"/>
              </a:xfrm>
              <a:custGeom>
                <a:avLst/>
                <a:gdLst>
                  <a:gd name="connsiteX0" fmla="*/ 0 w 47625"/>
                  <a:gd name="connsiteY0" fmla="*/ 2497 h 4994"/>
                  <a:gd name="connsiteX1" fmla="*/ 47625 w 47625"/>
                  <a:gd name="connsiteY1" fmla="*/ 2497 h 4994"/>
                  <a:gd name="connsiteX2" fmla="*/ 0 w 47625"/>
                  <a:gd name="connsiteY2" fmla="*/ 2497 h 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4994">
                    <a:moveTo>
                      <a:pt x="0" y="2497"/>
                    </a:moveTo>
                    <a:cubicBezTo>
                      <a:pt x="15700" y="-832"/>
                      <a:pt x="31925" y="-832"/>
                      <a:pt x="47625" y="2497"/>
                    </a:cubicBezTo>
                    <a:cubicBezTo>
                      <a:pt x="31925" y="5827"/>
                      <a:pt x="15700" y="5827"/>
                      <a:pt x="0" y="249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5" name="Forme libre : forme 463">
                <a:extLst>
                  <a:ext uri="{FF2B5EF4-FFF2-40B4-BE49-F238E27FC236}">
                    <a16:creationId xmlns:a16="http://schemas.microsoft.com/office/drawing/2014/main" id="{37A7F798-2B17-2DAC-2E44-F7007CBAB789}"/>
                  </a:ext>
                </a:extLst>
              </p:cNvPr>
              <p:cNvSpPr/>
              <p:nvPr/>
            </p:nvSpPr>
            <p:spPr>
              <a:xfrm>
                <a:off x="8706027" y="4521072"/>
                <a:ext cx="47625" cy="4973"/>
              </a:xfrm>
              <a:custGeom>
                <a:avLst/>
                <a:gdLst>
                  <a:gd name="connsiteX0" fmla="*/ 0 w 47625"/>
                  <a:gd name="connsiteY0" fmla="*/ 2487 h 4973"/>
                  <a:gd name="connsiteX1" fmla="*/ 47625 w 47625"/>
                  <a:gd name="connsiteY1" fmla="*/ 2487 h 4973"/>
                  <a:gd name="connsiteX2" fmla="*/ 0 w 47625"/>
                  <a:gd name="connsiteY2" fmla="*/ 2487 h 4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4973">
                    <a:moveTo>
                      <a:pt x="0" y="2487"/>
                    </a:moveTo>
                    <a:cubicBezTo>
                      <a:pt x="15702" y="-829"/>
                      <a:pt x="31923" y="-829"/>
                      <a:pt x="47625" y="2487"/>
                    </a:cubicBezTo>
                    <a:cubicBezTo>
                      <a:pt x="31923" y="5803"/>
                      <a:pt x="15702" y="5803"/>
                      <a:pt x="0" y="248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 : forme 464">
                <a:extLst>
                  <a:ext uri="{FF2B5EF4-FFF2-40B4-BE49-F238E27FC236}">
                    <a16:creationId xmlns:a16="http://schemas.microsoft.com/office/drawing/2014/main" id="{EEBED588-0A54-747C-6F94-0896786C10DA}"/>
                  </a:ext>
                </a:extLst>
              </p:cNvPr>
              <p:cNvSpPr/>
              <p:nvPr/>
            </p:nvSpPr>
            <p:spPr>
              <a:xfrm>
                <a:off x="8631276" y="4499936"/>
                <a:ext cx="26743" cy="26315"/>
              </a:xfrm>
              <a:custGeom>
                <a:avLst/>
                <a:gdLst>
                  <a:gd name="connsiteX0" fmla="*/ 646 w 26743"/>
                  <a:gd name="connsiteY0" fmla="*/ 0 h 26315"/>
                  <a:gd name="connsiteX1" fmla="*/ 3217 w 26743"/>
                  <a:gd name="connsiteY1" fmla="*/ 6763 h 26315"/>
                  <a:gd name="connsiteX2" fmla="*/ 4646 w 26743"/>
                  <a:gd name="connsiteY2" fmla="*/ 14288 h 26315"/>
                  <a:gd name="connsiteX3" fmla="*/ 5408 w 26743"/>
                  <a:gd name="connsiteY3" fmla="*/ 18669 h 26315"/>
                  <a:gd name="connsiteX4" fmla="*/ 5408 w 26743"/>
                  <a:gd name="connsiteY4" fmla="*/ 21050 h 26315"/>
                  <a:gd name="connsiteX5" fmla="*/ 5408 w 26743"/>
                  <a:gd name="connsiteY5" fmla="*/ 22193 h 26315"/>
                  <a:gd name="connsiteX6" fmla="*/ 5408 w 26743"/>
                  <a:gd name="connsiteY6" fmla="*/ 23336 h 26315"/>
                  <a:gd name="connsiteX7" fmla="*/ 5408 w 26743"/>
                  <a:gd name="connsiteY7" fmla="*/ 23336 h 26315"/>
                  <a:gd name="connsiteX8" fmla="*/ 2931 w 26743"/>
                  <a:gd name="connsiteY8" fmla="*/ 21050 h 26315"/>
                  <a:gd name="connsiteX9" fmla="*/ 2931 w 26743"/>
                  <a:gd name="connsiteY9" fmla="*/ 21050 h 26315"/>
                  <a:gd name="connsiteX10" fmla="*/ 26744 w 26743"/>
                  <a:gd name="connsiteY10" fmla="*/ 23527 h 26315"/>
                  <a:gd name="connsiteX11" fmla="*/ 2931 w 26743"/>
                  <a:gd name="connsiteY11" fmla="*/ 26004 h 26315"/>
                  <a:gd name="connsiteX12" fmla="*/ 2931 w 26743"/>
                  <a:gd name="connsiteY12" fmla="*/ 26003 h 26315"/>
                  <a:gd name="connsiteX13" fmla="*/ 455 w 26743"/>
                  <a:gd name="connsiteY13" fmla="*/ 23813 h 26315"/>
                  <a:gd name="connsiteX14" fmla="*/ 455 w 26743"/>
                  <a:gd name="connsiteY14" fmla="*/ 23813 h 26315"/>
                  <a:gd name="connsiteX15" fmla="*/ 455 w 26743"/>
                  <a:gd name="connsiteY15" fmla="*/ 22860 h 26315"/>
                  <a:gd name="connsiteX16" fmla="*/ 455 w 26743"/>
                  <a:gd name="connsiteY16" fmla="*/ 21717 h 26315"/>
                  <a:gd name="connsiteX17" fmla="*/ 455 w 26743"/>
                  <a:gd name="connsiteY17" fmla="*/ 19336 h 26315"/>
                  <a:gd name="connsiteX18" fmla="*/ 455 w 26743"/>
                  <a:gd name="connsiteY18" fmla="*/ 14859 h 26315"/>
                  <a:gd name="connsiteX19" fmla="*/ 455 w 26743"/>
                  <a:gd name="connsiteY19" fmla="*/ 7334 h 26315"/>
                  <a:gd name="connsiteX20" fmla="*/ 646 w 26743"/>
                  <a:gd name="connsiteY20" fmla="*/ 0 h 2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743" h="26315">
                    <a:moveTo>
                      <a:pt x="646" y="0"/>
                    </a:moveTo>
                    <a:cubicBezTo>
                      <a:pt x="1312" y="0"/>
                      <a:pt x="2265" y="2572"/>
                      <a:pt x="3217" y="6763"/>
                    </a:cubicBezTo>
                    <a:cubicBezTo>
                      <a:pt x="3694" y="8858"/>
                      <a:pt x="4170" y="11430"/>
                      <a:pt x="4646" y="14288"/>
                    </a:cubicBezTo>
                    <a:cubicBezTo>
                      <a:pt x="5122" y="17145"/>
                      <a:pt x="5122" y="17240"/>
                      <a:pt x="5408" y="18669"/>
                    </a:cubicBezTo>
                    <a:lnTo>
                      <a:pt x="5408" y="21050"/>
                    </a:lnTo>
                    <a:lnTo>
                      <a:pt x="5408" y="22193"/>
                    </a:lnTo>
                    <a:lnTo>
                      <a:pt x="5408" y="23336"/>
                    </a:lnTo>
                    <a:lnTo>
                      <a:pt x="5408" y="23336"/>
                    </a:lnTo>
                    <a:lnTo>
                      <a:pt x="2931" y="21050"/>
                    </a:lnTo>
                    <a:lnTo>
                      <a:pt x="2931" y="21050"/>
                    </a:lnTo>
                    <a:cubicBezTo>
                      <a:pt x="10955" y="20271"/>
                      <a:pt x="19053" y="21113"/>
                      <a:pt x="26744" y="23527"/>
                    </a:cubicBezTo>
                    <a:cubicBezTo>
                      <a:pt x="19064" y="25994"/>
                      <a:pt x="10955" y="26837"/>
                      <a:pt x="2931" y="26004"/>
                    </a:cubicBezTo>
                    <a:lnTo>
                      <a:pt x="2931" y="26003"/>
                    </a:lnTo>
                    <a:cubicBezTo>
                      <a:pt x="2931" y="21050"/>
                      <a:pt x="-307" y="24955"/>
                      <a:pt x="455" y="23813"/>
                    </a:cubicBezTo>
                    <a:lnTo>
                      <a:pt x="455" y="23813"/>
                    </a:lnTo>
                    <a:lnTo>
                      <a:pt x="455" y="22860"/>
                    </a:lnTo>
                    <a:lnTo>
                      <a:pt x="455" y="21717"/>
                    </a:lnTo>
                    <a:lnTo>
                      <a:pt x="455" y="19336"/>
                    </a:lnTo>
                    <a:lnTo>
                      <a:pt x="455" y="14859"/>
                    </a:lnTo>
                    <a:cubicBezTo>
                      <a:pt x="327" y="12352"/>
                      <a:pt x="327" y="9841"/>
                      <a:pt x="455" y="7334"/>
                    </a:cubicBezTo>
                    <a:cubicBezTo>
                      <a:pt x="-307" y="2858"/>
                      <a:pt x="-21" y="95"/>
                      <a:pt x="64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 : forme 465">
                <a:extLst>
                  <a:ext uri="{FF2B5EF4-FFF2-40B4-BE49-F238E27FC236}">
                    <a16:creationId xmlns:a16="http://schemas.microsoft.com/office/drawing/2014/main" id="{A3F37C9E-DC8D-76F0-8419-1DA03672ED58}"/>
                  </a:ext>
                </a:extLst>
              </p:cNvPr>
              <p:cNvSpPr/>
              <p:nvPr/>
            </p:nvSpPr>
            <p:spPr>
              <a:xfrm>
                <a:off x="8619056" y="4402401"/>
                <a:ext cx="6967" cy="49053"/>
              </a:xfrm>
              <a:custGeom>
                <a:avLst/>
                <a:gdLst>
                  <a:gd name="connsiteX0" fmla="*/ 293 w 6967"/>
                  <a:gd name="connsiteY0" fmla="*/ 0 h 49053"/>
                  <a:gd name="connsiteX1" fmla="*/ 6675 w 6967"/>
                  <a:gd name="connsiteY1" fmla="*/ 49054 h 49053"/>
                  <a:gd name="connsiteX2" fmla="*/ 293 w 6967"/>
                  <a:gd name="connsiteY2" fmla="*/ 0 h 49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67" h="49053">
                    <a:moveTo>
                      <a:pt x="293" y="0"/>
                    </a:moveTo>
                    <a:cubicBezTo>
                      <a:pt x="5640" y="15769"/>
                      <a:pt x="7809" y="32441"/>
                      <a:pt x="6675" y="49054"/>
                    </a:cubicBezTo>
                    <a:cubicBezTo>
                      <a:pt x="1328" y="33285"/>
                      <a:pt x="-842" y="16612"/>
                      <a:pt x="2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 : forme 466">
                <a:extLst>
                  <a:ext uri="{FF2B5EF4-FFF2-40B4-BE49-F238E27FC236}">
                    <a16:creationId xmlns:a16="http://schemas.microsoft.com/office/drawing/2014/main" id="{3436D274-5154-E466-2BF7-5F5530970E04}"/>
                  </a:ext>
                </a:extLst>
              </p:cNvPr>
              <p:cNvSpPr/>
              <p:nvPr/>
            </p:nvSpPr>
            <p:spPr>
              <a:xfrm>
                <a:off x="8605625" y="4304007"/>
                <a:ext cx="7883" cy="48958"/>
              </a:xfrm>
              <a:custGeom>
                <a:avLst/>
                <a:gdLst>
                  <a:gd name="connsiteX0" fmla="*/ 199 w 7883"/>
                  <a:gd name="connsiteY0" fmla="*/ 0 h 48958"/>
                  <a:gd name="connsiteX1" fmla="*/ 6104 w 7883"/>
                  <a:gd name="connsiteY1" fmla="*/ 24099 h 48958"/>
                  <a:gd name="connsiteX2" fmla="*/ 7152 w 7883"/>
                  <a:gd name="connsiteY2" fmla="*/ 48959 h 48958"/>
                  <a:gd name="connsiteX3" fmla="*/ 199 w 7883"/>
                  <a:gd name="connsiteY3" fmla="*/ 0 h 4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3" h="48958">
                    <a:moveTo>
                      <a:pt x="199" y="0"/>
                    </a:moveTo>
                    <a:cubicBezTo>
                      <a:pt x="3723" y="7570"/>
                      <a:pt x="5729" y="15757"/>
                      <a:pt x="6104" y="24099"/>
                    </a:cubicBezTo>
                    <a:cubicBezTo>
                      <a:pt x="8048" y="32241"/>
                      <a:pt x="8403" y="40682"/>
                      <a:pt x="7152" y="48959"/>
                    </a:cubicBezTo>
                    <a:cubicBezTo>
                      <a:pt x="1628" y="33257"/>
                      <a:pt x="-735" y="16618"/>
                      <a:pt x="19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orme libre : forme 467">
                <a:extLst>
                  <a:ext uri="{FF2B5EF4-FFF2-40B4-BE49-F238E27FC236}">
                    <a16:creationId xmlns:a16="http://schemas.microsoft.com/office/drawing/2014/main" id="{9FBEA3FB-3922-315B-798E-23D425030A88}"/>
                  </a:ext>
                </a:extLst>
              </p:cNvPr>
              <p:cNvSpPr/>
              <p:nvPr/>
            </p:nvSpPr>
            <p:spPr>
              <a:xfrm>
                <a:off x="8585916" y="4207424"/>
                <a:ext cx="13300" cy="47625"/>
              </a:xfrm>
              <a:custGeom>
                <a:avLst/>
                <a:gdLst>
                  <a:gd name="connsiteX0" fmla="*/ 0 w 13300"/>
                  <a:gd name="connsiteY0" fmla="*/ 0 h 47625"/>
                  <a:gd name="connsiteX1" fmla="*/ 10573 w 13300"/>
                  <a:gd name="connsiteY1" fmla="*/ 22670 h 47625"/>
                  <a:gd name="connsiteX2" fmla="*/ 12573 w 13300"/>
                  <a:gd name="connsiteY2" fmla="*/ 47625 h 47625"/>
                  <a:gd name="connsiteX3" fmla="*/ 5810 w 13300"/>
                  <a:gd name="connsiteY3" fmla="*/ 24003 h 47625"/>
                  <a:gd name="connsiteX4" fmla="*/ 0 w 13300"/>
                  <a:gd name="connsiteY4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0" h="47625">
                    <a:moveTo>
                      <a:pt x="0" y="0"/>
                    </a:moveTo>
                    <a:cubicBezTo>
                      <a:pt x="5505" y="6464"/>
                      <a:pt x="9158" y="14297"/>
                      <a:pt x="10573" y="22670"/>
                    </a:cubicBezTo>
                    <a:cubicBezTo>
                      <a:pt x="13316" y="30690"/>
                      <a:pt x="14004" y="39270"/>
                      <a:pt x="12573" y="47625"/>
                    </a:cubicBezTo>
                    <a:cubicBezTo>
                      <a:pt x="9203" y="40114"/>
                      <a:pt x="6926" y="32159"/>
                      <a:pt x="5810" y="24003"/>
                    </a:cubicBezTo>
                    <a:cubicBezTo>
                      <a:pt x="2840" y="16288"/>
                      <a:pt x="887" y="8219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0" name="Forme libre : forme 468">
                <a:extLst>
                  <a:ext uri="{FF2B5EF4-FFF2-40B4-BE49-F238E27FC236}">
                    <a16:creationId xmlns:a16="http://schemas.microsoft.com/office/drawing/2014/main" id="{FE4C2179-3A8D-23F3-14DF-9365BB3A2F48}"/>
                  </a:ext>
                </a:extLst>
              </p:cNvPr>
              <p:cNvSpPr/>
              <p:nvPr/>
            </p:nvSpPr>
            <p:spPr>
              <a:xfrm>
                <a:off x="8535434" y="4122593"/>
                <a:ext cx="27527" cy="41063"/>
              </a:xfrm>
              <a:custGeom>
                <a:avLst/>
                <a:gdLst>
                  <a:gd name="connsiteX0" fmla="*/ 0 w 27527"/>
                  <a:gd name="connsiteY0" fmla="*/ 59 h 41063"/>
                  <a:gd name="connsiteX1" fmla="*/ 15812 w 27527"/>
                  <a:gd name="connsiteY1" fmla="*/ 19109 h 41063"/>
                  <a:gd name="connsiteX2" fmla="*/ 27527 w 27527"/>
                  <a:gd name="connsiteY2" fmla="*/ 41016 h 41063"/>
                  <a:gd name="connsiteX3" fmla="*/ 11716 w 27527"/>
                  <a:gd name="connsiteY3" fmla="*/ 21966 h 41063"/>
                  <a:gd name="connsiteX4" fmla="*/ 0 w 27527"/>
                  <a:gd name="connsiteY4" fmla="*/ 59 h 4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27" h="41063">
                    <a:moveTo>
                      <a:pt x="0" y="59"/>
                    </a:moveTo>
                    <a:cubicBezTo>
                      <a:pt x="1143" y="-799"/>
                      <a:pt x="8192" y="7869"/>
                      <a:pt x="15812" y="19109"/>
                    </a:cubicBezTo>
                    <a:cubicBezTo>
                      <a:pt x="21086" y="25592"/>
                      <a:pt x="25063" y="33030"/>
                      <a:pt x="27527" y="41016"/>
                    </a:cubicBezTo>
                    <a:cubicBezTo>
                      <a:pt x="26384" y="41778"/>
                      <a:pt x="19240" y="33205"/>
                      <a:pt x="11716" y="21966"/>
                    </a:cubicBezTo>
                    <a:cubicBezTo>
                      <a:pt x="6491" y="15449"/>
                      <a:pt x="2519" y="8022"/>
                      <a:pt x="0" y="5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1" name="Forme libre : forme 469">
                <a:extLst>
                  <a:ext uri="{FF2B5EF4-FFF2-40B4-BE49-F238E27FC236}">
                    <a16:creationId xmlns:a16="http://schemas.microsoft.com/office/drawing/2014/main" id="{EF79A811-41A0-1870-61AE-3AD022BC56E2}"/>
                  </a:ext>
                </a:extLst>
              </p:cNvPr>
              <p:cNvSpPr/>
              <p:nvPr/>
            </p:nvSpPr>
            <p:spPr>
              <a:xfrm>
                <a:off x="8474188" y="4044958"/>
                <a:ext cx="31337" cy="38323"/>
              </a:xfrm>
              <a:custGeom>
                <a:avLst/>
                <a:gdLst>
                  <a:gd name="connsiteX0" fmla="*/ 0 w 31337"/>
                  <a:gd name="connsiteY0" fmla="*/ 64 h 38323"/>
                  <a:gd name="connsiteX1" fmla="*/ 17621 w 31337"/>
                  <a:gd name="connsiteY1" fmla="*/ 17590 h 38323"/>
                  <a:gd name="connsiteX2" fmla="*/ 31337 w 31337"/>
                  <a:gd name="connsiteY2" fmla="*/ 38260 h 38323"/>
                  <a:gd name="connsiteX3" fmla="*/ 13716 w 31337"/>
                  <a:gd name="connsiteY3" fmla="*/ 20733 h 38323"/>
                  <a:gd name="connsiteX4" fmla="*/ 0 w 31337"/>
                  <a:gd name="connsiteY4" fmla="*/ 64 h 3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37" h="38323">
                    <a:moveTo>
                      <a:pt x="0" y="64"/>
                    </a:moveTo>
                    <a:cubicBezTo>
                      <a:pt x="1048" y="-793"/>
                      <a:pt x="8954" y="7017"/>
                      <a:pt x="17621" y="17590"/>
                    </a:cubicBezTo>
                    <a:cubicBezTo>
                      <a:pt x="23525" y="23497"/>
                      <a:pt x="28188" y="30525"/>
                      <a:pt x="31337" y="38260"/>
                    </a:cubicBezTo>
                    <a:cubicBezTo>
                      <a:pt x="30289" y="39117"/>
                      <a:pt x="22384" y="31306"/>
                      <a:pt x="13716" y="20733"/>
                    </a:cubicBezTo>
                    <a:cubicBezTo>
                      <a:pt x="7847" y="14798"/>
                      <a:pt x="3189" y="7778"/>
                      <a:pt x="0" y="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2" name="Forme libre : forme 470">
                <a:extLst>
                  <a:ext uri="{FF2B5EF4-FFF2-40B4-BE49-F238E27FC236}">
                    <a16:creationId xmlns:a16="http://schemas.microsoft.com/office/drawing/2014/main" id="{6BF47D1A-BE0D-919A-4941-63FE62CC034A}"/>
                  </a:ext>
                </a:extLst>
              </p:cNvPr>
              <p:cNvSpPr/>
              <p:nvPr/>
            </p:nvSpPr>
            <p:spPr>
              <a:xfrm>
                <a:off x="8408846" y="3970741"/>
                <a:ext cx="33052" cy="37009"/>
              </a:xfrm>
              <a:custGeom>
                <a:avLst/>
                <a:gdLst>
                  <a:gd name="connsiteX0" fmla="*/ 0 w 33052"/>
                  <a:gd name="connsiteY0" fmla="*/ 81 h 37009"/>
                  <a:gd name="connsiteX1" fmla="*/ 18383 w 33052"/>
                  <a:gd name="connsiteY1" fmla="*/ 16845 h 37009"/>
                  <a:gd name="connsiteX2" fmla="*/ 33052 w 33052"/>
                  <a:gd name="connsiteY2" fmla="*/ 36943 h 37009"/>
                  <a:gd name="connsiteX3" fmla="*/ 14669 w 33052"/>
                  <a:gd name="connsiteY3" fmla="*/ 20179 h 37009"/>
                  <a:gd name="connsiteX4" fmla="*/ 0 w 33052"/>
                  <a:gd name="connsiteY4" fmla="*/ 81 h 3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52" h="37009">
                    <a:moveTo>
                      <a:pt x="0" y="81"/>
                    </a:moveTo>
                    <a:cubicBezTo>
                      <a:pt x="1048" y="-871"/>
                      <a:pt x="9525" y="6654"/>
                      <a:pt x="18383" y="16845"/>
                    </a:cubicBezTo>
                    <a:cubicBezTo>
                      <a:pt x="24533" y="22527"/>
                      <a:pt x="29516" y="29354"/>
                      <a:pt x="33052" y="36943"/>
                    </a:cubicBezTo>
                    <a:cubicBezTo>
                      <a:pt x="32004" y="37800"/>
                      <a:pt x="23527" y="30275"/>
                      <a:pt x="14669" y="20179"/>
                    </a:cubicBezTo>
                    <a:cubicBezTo>
                      <a:pt x="8561" y="14460"/>
                      <a:pt x="3585" y="7642"/>
                      <a:pt x="0" y="8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3" name="Forme libre : forme 471">
                <a:extLst>
                  <a:ext uri="{FF2B5EF4-FFF2-40B4-BE49-F238E27FC236}">
                    <a16:creationId xmlns:a16="http://schemas.microsoft.com/office/drawing/2014/main" id="{B8F3D05B-E1C8-7EBC-0D93-9A4370DFEAD5}"/>
                  </a:ext>
                </a:extLst>
              </p:cNvPr>
              <p:cNvSpPr/>
              <p:nvPr/>
            </p:nvSpPr>
            <p:spPr>
              <a:xfrm>
                <a:off x="8341790" y="3898064"/>
                <a:ext cx="34115" cy="36333"/>
              </a:xfrm>
              <a:custGeom>
                <a:avLst/>
                <a:gdLst>
                  <a:gd name="connsiteX0" fmla="*/ 0 w 34115"/>
                  <a:gd name="connsiteY0" fmla="*/ 83 h 36333"/>
                  <a:gd name="connsiteX1" fmla="*/ 19050 w 34115"/>
                  <a:gd name="connsiteY1" fmla="*/ 16466 h 36333"/>
                  <a:gd name="connsiteX2" fmla="*/ 34004 w 34115"/>
                  <a:gd name="connsiteY2" fmla="*/ 36278 h 36333"/>
                  <a:gd name="connsiteX3" fmla="*/ 14954 w 34115"/>
                  <a:gd name="connsiteY3" fmla="*/ 19895 h 36333"/>
                  <a:gd name="connsiteX4" fmla="*/ 0 w 34115"/>
                  <a:gd name="connsiteY4" fmla="*/ 84 h 3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15" h="36333">
                    <a:moveTo>
                      <a:pt x="0" y="83"/>
                    </a:moveTo>
                    <a:cubicBezTo>
                      <a:pt x="1048" y="-869"/>
                      <a:pt x="9525" y="6465"/>
                      <a:pt x="19050" y="16466"/>
                    </a:cubicBezTo>
                    <a:cubicBezTo>
                      <a:pt x="28575" y="26467"/>
                      <a:pt x="35052" y="35516"/>
                      <a:pt x="34004" y="36278"/>
                    </a:cubicBezTo>
                    <a:cubicBezTo>
                      <a:pt x="32957" y="37040"/>
                      <a:pt x="24479" y="29897"/>
                      <a:pt x="14954" y="19895"/>
                    </a:cubicBezTo>
                    <a:cubicBezTo>
                      <a:pt x="8751" y="14306"/>
                      <a:pt x="3675" y="7581"/>
                      <a:pt x="0" y="8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4" name="Forme libre : forme 472">
                <a:extLst>
                  <a:ext uri="{FF2B5EF4-FFF2-40B4-BE49-F238E27FC236}">
                    <a16:creationId xmlns:a16="http://schemas.microsoft.com/office/drawing/2014/main" id="{51789C57-F736-FA90-32DD-7E74714DF8DA}"/>
                  </a:ext>
                </a:extLst>
              </p:cNvPr>
              <p:cNvSpPr/>
              <p:nvPr/>
            </p:nvSpPr>
            <p:spPr>
              <a:xfrm>
                <a:off x="8274725" y="3825294"/>
                <a:ext cx="33546" cy="36630"/>
              </a:xfrm>
              <a:custGeom>
                <a:avLst/>
                <a:gdLst>
                  <a:gd name="connsiteX0" fmla="*/ 105 w 33546"/>
                  <a:gd name="connsiteY0" fmla="*/ 82 h 36630"/>
                  <a:gd name="connsiteX1" fmla="*/ 18583 w 33546"/>
                  <a:gd name="connsiteY1" fmla="*/ 16656 h 36630"/>
                  <a:gd name="connsiteX2" fmla="*/ 33442 w 33546"/>
                  <a:gd name="connsiteY2" fmla="*/ 36563 h 36630"/>
                  <a:gd name="connsiteX3" fmla="*/ 14964 w 33546"/>
                  <a:gd name="connsiteY3" fmla="*/ 19989 h 36630"/>
                  <a:gd name="connsiteX4" fmla="*/ 105 w 33546"/>
                  <a:gd name="connsiteY4" fmla="*/ 82 h 3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46" h="36630">
                    <a:moveTo>
                      <a:pt x="105" y="82"/>
                    </a:moveTo>
                    <a:cubicBezTo>
                      <a:pt x="1152" y="-870"/>
                      <a:pt x="9630" y="6559"/>
                      <a:pt x="18583" y="16656"/>
                    </a:cubicBezTo>
                    <a:cubicBezTo>
                      <a:pt x="27536" y="26752"/>
                      <a:pt x="34490" y="35706"/>
                      <a:pt x="33442" y="36563"/>
                    </a:cubicBezTo>
                    <a:cubicBezTo>
                      <a:pt x="32394" y="37420"/>
                      <a:pt x="23917" y="30086"/>
                      <a:pt x="14964" y="19989"/>
                    </a:cubicBezTo>
                    <a:cubicBezTo>
                      <a:pt x="6010" y="9893"/>
                      <a:pt x="-943" y="939"/>
                      <a:pt x="105" y="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5" name="Forme libre : forme 473">
                <a:extLst>
                  <a:ext uri="{FF2B5EF4-FFF2-40B4-BE49-F238E27FC236}">
                    <a16:creationId xmlns:a16="http://schemas.microsoft.com/office/drawing/2014/main" id="{4F849E4E-B2DD-3E08-1FAD-548F88825C3E}"/>
                  </a:ext>
                </a:extLst>
              </p:cNvPr>
              <p:cNvSpPr/>
              <p:nvPr/>
            </p:nvSpPr>
            <p:spPr>
              <a:xfrm>
                <a:off x="8227238" y="3769145"/>
                <a:ext cx="15548" cy="18833"/>
              </a:xfrm>
              <a:custGeom>
                <a:avLst/>
                <a:gdLst>
                  <a:gd name="connsiteX0" fmla="*/ 252 w 15548"/>
                  <a:gd name="connsiteY0" fmla="*/ 129 h 18833"/>
                  <a:gd name="connsiteX1" fmla="*/ 9777 w 15548"/>
                  <a:gd name="connsiteY1" fmla="*/ 7844 h 18833"/>
                  <a:gd name="connsiteX2" fmla="*/ 15302 w 15548"/>
                  <a:gd name="connsiteY2" fmla="*/ 18702 h 18833"/>
                  <a:gd name="connsiteX3" fmla="*/ 5777 w 15548"/>
                  <a:gd name="connsiteY3" fmla="*/ 10987 h 18833"/>
                  <a:gd name="connsiteX4" fmla="*/ 252 w 15548"/>
                  <a:gd name="connsiteY4" fmla="*/ 129 h 1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8" h="18833">
                    <a:moveTo>
                      <a:pt x="252" y="129"/>
                    </a:moveTo>
                    <a:cubicBezTo>
                      <a:pt x="1395" y="-729"/>
                      <a:pt x="5586" y="2796"/>
                      <a:pt x="9777" y="7844"/>
                    </a:cubicBezTo>
                    <a:cubicBezTo>
                      <a:pt x="13968" y="12892"/>
                      <a:pt x="16350" y="17845"/>
                      <a:pt x="15302" y="18702"/>
                    </a:cubicBezTo>
                    <a:cubicBezTo>
                      <a:pt x="14254" y="19560"/>
                      <a:pt x="10063" y="16131"/>
                      <a:pt x="5777" y="10987"/>
                    </a:cubicBezTo>
                    <a:cubicBezTo>
                      <a:pt x="1490" y="5844"/>
                      <a:pt x="-795" y="890"/>
                      <a:pt x="252" y="129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6" name="Forme libre : forme 474">
                <a:extLst>
                  <a:ext uri="{FF2B5EF4-FFF2-40B4-BE49-F238E27FC236}">
                    <a16:creationId xmlns:a16="http://schemas.microsoft.com/office/drawing/2014/main" id="{BE81BADF-9D93-365E-2789-20F50A20D665}"/>
                  </a:ext>
                </a:extLst>
              </p:cNvPr>
              <p:cNvSpPr/>
              <p:nvPr/>
            </p:nvSpPr>
            <p:spPr>
              <a:xfrm>
                <a:off x="8159863" y="3296739"/>
                <a:ext cx="105354" cy="114490"/>
              </a:xfrm>
              <a:custGeom>
                <a:avLst/>
                <a:gdLst>
                  <a:gd name="connsiteX0" fmla="*/ 56959 w 105354"/>
                  <a:gd name="connsiteY0" fmla="*/ 0 h 114490"/>
                  <a:gd name="connsiteX1" fmla="*/ 75152 w 105354"/>
                  <a:gd name="connsiteY1" fmla="*/ 16097 h 114490"/>
                  <a:gd name="connsiteX2" fmla="*/ 105346 w 105354"/>
                  <a:gd name="connsiteY2" fmla="*/ 48482 h 114490"/>
                  <a:gd name="connsiteX3" fmla="*/ 104299 w 105354"/>
                  <a:gd name="connsiteY3" fmla="*/ 82296 h 114490"/>
                  <a:gd name="connsiteX4" fmla="*/ 102203 w 105354"/>
                  <a:gd name="connsiteY4" fmla="*/ 114490 h 114490"/>
                  <a:gd name="connsiteX5" fmla="*/ 84772 w 105354"/>
                  <a:gd name="connsiteY5" fmla="*/ 96012 h 114490"/>
                  <a:gd name="connsiteX6" fmla="*/ 81629 w 105354"/>
                  <a:gd name="connsiteY6" fmla="*/ 110585 h 114490"/>
                  <a:gd name="connsiteX7" fmla="*/ 62579 w 105354"/>
                  <a:gd name="connsiteY7" fmla="*/ 80105 h 114490"/>
                  <a:gd name="connsiteX8" fmla="*/ 63341 w 105354"/>
                  <a:gd name="connsiteY8" fmla="*/ 47053 h 114490"/>
                  <a:gd name="connsiteX9" fmla="*/ 57436 w 105354"/>
                  <a:gd name="connsiteY9" fmla="*/ 41815 h 114490"/>
                  <a:gd name="connsiteX10" fmla="*/ 5715 w 105354"/>
                  <a:gd name="connsiteY10" fmla="*/ 58007 h 114490"/>
                  <a:gd name="connsiteX11" fmla="*/ 0 w 105354"/>
                  <a:gd name="connsiteY11" fmla="*/ 22003 h 11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354" h="114490">
                    <a:moveTo>
                      <a:pt x="56959" y="0"/>
                    </a:moveTo>
                    <a:lnTo>
                      <a:pt x="75152" y="16097"/>
                    </a:lnTo>
                    <a:cubicBezTo>
                      <a:pt x="75152" y="16097"/>
                      <a:pt x="105918" y="47720"/>
                      <a:pt x="105346" y="48482"/>
                    </a:cubicBezTo>
                    <a:cubicBezTo>
                      <a:pt x="104775" y="49244"/>
                      <a:pt x="104299" y="82201"/>
                      <a:pt x="104299" y="82296"/>
                    </a:cubicBezTo>
                    <a:lnTo>
                      <a:pt x="102203" y="114490"/>
                    </a:lnTo>
                    <a:cubicBezTo>
                      <a:pt x="93502" y="111899"/>
                      <a:pt x="86852" y="104850"/>
                      <a:pt x="84772" y="96012"/>
                    </a:cubicBezTo>
                    <a:lnTo>
                      <a:pt x="81629" y="110585"/>
                    </a:lnTo>
                    <a:cubicBezTo>
                      <a:pt x="68472" y="106722"/>
                      <a:pt x="60286" y="93625"/>
                      <a:pt x="62579" y="80105"/>
                    </a:cubicBezTo>
                    <a:cubicBezTo>
                      <a:pt x="63431" y="69110"/>
                      <a:pt x="63685" y="58076"/>
                      <a:pt x="63341" y="47053"/>
                    </a:cubicBezTo>
                    <a:lnTo>
                      <a:pt x="57436" y="41815"/>
                    </a:lnTo>
                    <a:cubicBezTo>
                      <a:pt x="55912" y="42672"/>
                      <a:pt x="5620" y="59150"/>
                      <a:pt x="5715" y="58007"/>
                    </a:cubicBezTo>
                    <a:cubicBezTo>
                      <a:pt x="5810" y="56864"/>
                      <a:pt x="0" y="22003"/>
                      <a:pt x="0" y="22003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7" name="Forme libre : forme 475">
                <a:extLst>
                  <a:ext uri="{FF2B5EF4-FFF2-40B4-BE49-F238E27FC236}">
                    <a16:creationId xmlns:a16="http://schemas.microsoft.com/office/drawing/2014/main" id="{6F2A0508-F6A1-04E1-B33B-E6C3A2157E65}"/>
                  </a:ext>
                </a:extLst>
              </p:cNvPr>
              <p:cNvSpPr/>
              <p:nvPr/>
            </p:nvSpPr>
            <p:spPr>
              <a:xfrm>
                <a:off x="8052802" y="3276069"/>
                <a:ext cx="243363" cy="171545"/>
              </a:xfrm>
              <a:custGeom>
                <a:avLst/>
                <a:gdLst>
                  <a:gd name="connsiteX0" fmla="*/ 0 w 243363"/>
                  <a:gd name="connsiteY0" fmla="*/ 133064 h 171545"/>
                  <a:gd name="connsiteX1" fmla="*/ 74009 w 243363"/>
                  <a:gd name="connsiteY1" fmla="*/ 21431 h 171545"/>
                  <a:gd name="connsiteX2" fmla="*/ 174308 w 243363"/>
                  <a:gd name="connsiteY2" fmla="*/ 0 h 171545"/>
                  <a:gd name="connsiteX3" fmla="*/ 231458 w 243363"/>
                  <a:gd name="connsiteY3" fmla="*/ 47625 h 171545"/>
                  <a:gd name="connsiteX4" fmla="*/ 243364 w 243363"/>
                  <a:gd name="connsiteY4" fmla="*/ 82868 h 171545"/>
                  <a:gd name="connsiteX5" fmla="*/ 203264 w 243363"/>
                  <a:gd name="connsiteY5" fmla="*/ 60484 h 171545"/>
                  <a:gd name="connsiteX6" fmla="*/ 166402 w 243363"/>
                  <a:gd name="connsiteY6" fmla="*/ 31242 h 171545"/>
                  <a:gd name="connsiteX7" fmla="*/ 113538 w 243363"/>
                  <a:gd name="connsiteY7" fmla="*/ 54388 h 171545"/>
                  <a:gd name="connsiteX8" fmla="*/ 116300 w 243363"/>
                  <a:gd name="connsiteY8" fmla="*/ 82487 h 171545"/>
                  <a:gd name="connsiteX9" fmla="*/ 20384 w 243363"/>
                  <a:gd name="connsiteY9" fmla="*/ 171545 h 17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363" h="171545">
                    <a:moveTo>
                      <a:pt x="0" y="133064"/>
                    </a:moveTo>
                    <a:lnTo>
                      <a:pt x="74009" y="21431"/>
                    </a:lnTo>
                    <a:lnTo>
                      <a:pt x="174308" y="0"/>
                    </a:lnTo>
                    <a:lnTo>
                      <a:pt x="231458" y="47625"/>
                    </a:lnTo>
                    <a:lnTo>
                      <a:pt x="243364" y="82868"/>
                    </a:lnTo>
                    <a:cubicBezTo>
                      <a:pt x="237649" y="87916"/>
                      <a:pt x="217646" y="79343"/>
                      <a:pt x="203264" y="60484"/>
                    </a:cubicBezTo>
                    <a:cubicBezTo>
                      <a:pt x="193105" y="48319"/>
                      <a:pt x="180559" y="38367"/>
                      <a:pt x="166402" y="31242"/>
                    </a:cubicBezTo>
                    <a:lnTo>
                      <a:pt x="113538" y="54388"/>
                    </a:lnTo>
                    <a:lnTo>
                      <a:pt x="116300" y="82487"/>
                    </a:lnTo>
                    <a:lnTo>
                      <a:pt x="20384" y="171545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8" name="Forme libre : forme 476">
                <a:extLst>
                  <a:ext uri="{FF2B5EF4-FFF2-40B4-BE49-F238E27FC236}">
                    <a16:creationId xmlns:a16="http://schemas.microsoft.com/office/drawing/2014/main" id="{8B44FAAE-3FF8-70F4-10D4-356216653492}"/>
                  </a:ext>
                </a:extLst>
              </p:cNvPr>
              <p:cNvSpPr/>
              <p:nvPr/>
            </p:nvSpPr>
            <p:spPr>
              <a:xfrm>
                <a:off x="8104408" y="3238679"/>
                <a:ext cx="225095" cy="169692"/>
              </a:xfrm>
              <a:custGeom>
                <a:avLst/>
                <a:gdLst>
                  <a:gd name="connsiteX0" fmla="*/ 212618 w 225095"/>
                  <a:gd name="connsiteY0" fmla="*/ 146642 h 169692"/>
                  <a:gd name="connsiteX1" fmla="*/ 17641 w 225095"/>
                  <a:gd name="connsiteY1" fmla="*/ 2243 h 169692"/>
                  <a:gd name="connsiteX2" fmla="*/ 2417 w 225095"/>
                  <a:gd name="connsiteY2" fmla="*/ 4251 h 169692"/>
                  <a:gd name="connsiteX3" fmla="*/ 2211 w 225095"/>
                  <a:gd name="connsiteY3" fmla="*/ 4529 h 169692"/>
                  <a:gd name="connsiteX4" fmla="*/ 2211 w 225095"/>
                  <a:gd name="connsiteY4" fmla="*/ 4529 h 169692"/>
                  <a:gd name="connsiteX5" fmla="*/ 4420 w 225095"/>
                  <a:gd name="connsiteY5" fmla="*/ 19997 h 169692"/>
                  <a:gd name="connsiteX6" fmla="*/ 4497 w 225095"/>
                  <a:gd name="connsiteY6" fmla="*/ 20054 h 169692"/>
                  <a:gd name="connsiteX7" fmla="*/ 199378 w 225095"/>
                  <a:gd name="connsiteY7" fmla="*/ 164453 h 169692"/>
                  <a:gd name="connsiteX8" fmla="*/ 225096 w 225095"/>
                  <a:gd name="connsiteY8" fmla="*/ 169692 h 16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095" h="169692">
                    <a:moveTo>
                      <a:pt x="212618" y="146642"/>
                    </a:moveTo>
                    <a:lnTo>
                      <a:pt x="17641" y="2243"/>
                    </a:lnTo>
                    <a:cubicBezTo>
                      <a:pt x="12882" y="-1407"/>
                      <a:pt x="6066" y="-508"/>
                      <a:pt x="2417" y="4251"/>
                    </a:cubicBezTo>
                    <a:cubicBezTo>
                      <a:pt x="2347" y="4343"/>
                      <a:pt x="2278" y="4435"/>
                      <a:pt x="2211" y="4529"/>
                    </a:cubicBezTo>
                    <a:lnTo>
                      <a:pt x="2211" y="4529"/>
                    </a:lnTo>
                    <a:cubicBezTo>
                      <a:pt x="-1451" y="9410"/>
                      <a:pt x="-462" y="16336"/>
                      <a:pt x="4420" y="19997"/>
                    </a:cubicBezTo>
                    <a:cubicBezTo>
                      <a:pt x="4445" y="20017"/>
                      <a:pt x="4471" y="20036"/>
                      <a:pt x="4497" y="20054"/>
                    </a:cubicBezTo>
                    <a:lnTo>
                      <a:pt x="199378" y="164453"/>
                    </a:lnTo>
                    <a:lnTo>
                      <a:pt x="225096" y="169692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9" name="Forme libre : forme 477">
                <a:extLst>
                  <a:ext uri="{FF2B5EF4-FFF2-40B4-BE49-F238E27FC236}">
                    <a16:creationId xmlns:a16="http://schemas.microsoft.com/office/drawing/2014/main" id="{A0EFF53D-A7CD-EBD6-BB2A-B202A3E26271}"/>
                  </a:ext>
                </a:extLst>
              </p:cNvPr>
              <p:cNvSpPr/>
              <p:nvPr/>
            </p:nvSpPr>
            <p:spPr>
              <a:xfrm>
                <a:off x="8063565" y="3311025"/>
                <a:ext cx="198208" cy="171831"/>
              </a:xfrm>
              <a:custGeom>
                <a:avLst/>
                <a:gdLst>
                  <a:gd name="connsiteX0" fmla="*/ 28670 w 198208"/>
                  <a:gd name="connsiteY0" fmla="*/ 171832 h 171831"/>
                  <a:gd name="connsiteX1" fmla="*/ 84773 w 198208"/>
                  <a:gd name="connsiteY1" fmla="*/ 137732 h 171831"/>
                  <a:gd name="connsiteX2" fmla="*/ 102584 w 198208"/>
                  <a:gd name="connsiteY2" fmla="*/ 120683 h 171831"/>
                  <a:gd name="connsiteX3" fmla="*/ 148209 w 198208"/>
                  <a:gd name="connsiteY3" fmla="*/ 60199 h 171831"/>
                  <a:gd name="connsiteX4" fmla="*/ 197929 w 198208"/>
                  <a:gd name="connsiteY4" fmla="*/ 14003 h 171831"/>
                  <a:gd name="connsiteX5" fmla="*/ 159829 w 198208"/>
                  <a:gd name="connsiteY5" fmla="*/ 8192 h 171831"/>
                  <a:gd name="connsiteX6" fmla="*/ 76200 w 198208"/>
                  <a:gd name="connsiteY6" fmla="*/ 53150 h 171831"/>
                  <a:gd name="connsiteX7" fmla="*/ 0 w 198208"/>
                  <a:gd name="connsiteY7" fmla="*/ 117254 h 17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208" h="171831">
                    <a:moveTo>
                      <a:pt x="28670" y="171832"/>
                    </a:moveTo>
                    <a:lnTo>
                      <a:pt x="84773" y="137732"/>
                    </a:lnTo>
                    <a:cubicBezTo>
                      <a:pt x="91880" y="133413"/>
                      <a:pt x="97959" y="127594"/>
                      <a:pt x="102584" y="120683"/>
                    </a:cubicBezTo>
                    <a:cubicBezTo>
                      <a:pt x="114681" y="102490"/>
                      <a:pt x="139446" y="66295"/>
                      <a:pt x="148209" y="60199"/>
                    </a:cubicBezTo>
                    <a:cubicBezTo>
                      <a:pt x="159925" y="52007"/>
                      <a:pt x="202025" y="25528"/>
                      <a:pt x="197929" y="14003"/>
                    </a:cubicBezTo>
                    <a:cubicBezTo>
                      <a:pt x="193834" y="2477"/>
                      <a:pt x="183833" y="-7715"/>
                      <a:pt x="159829" y="8192"/>
                    </a:cubicBezTo>
                    <a:cubicBezTo>
                      <a:pt x="135827" y="24099"/>
                      <a:pt x="76200" y="53150"/>
                      <a:pt x="76200" y="53150"/>
                    </a:cubicBezTo>
                    <a:lnTo>
                      <a:pt x="0" y="117254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0" name="Forme libre : forme 478">
                <a:extLst>
                  <a:ext uri="{FF2B5EF4-FFF2-40B4-BE49-F238E27FC236}">
                    <a16:creationId xmlns:a16="http://schemas.microsoft.com/office/drawing/2014/main" id="{12E5C49E-F90B-A58E-0DEC-81F84B120F6D}"/>
                  </a:ext>
                </a:extLst>
              </p:cNvPr>
              <p:cNvSpPr/>
              <p:nvPr/>
            </p:nvSpPr>
            <p:spPr>
              <a:xfrm>
                <a:off x="8145194" y="3309793"/>
                <a:ext cx="116170" cy="60668"/>
              </a:xfrm>
              <a:custGeom>
                <a:avLst/>
                <a:gdLst>
                  <a:gd name="connsiteX0" fmla="*/ 0 w 116170"/>
                  <a:gd name="connsiteY0" fmla="*/ 51430 h 60668"/>
                  <a:gd name="connsiteX1" fmla="*/ 26765 w 116170"/>
                  <a:gd name="connsiteY1" fmla="*/ 38952 h 60668"/>
                  <a:gd name="connsiteX2" fmla="*/ 89440 w 116170"/>
                  <a:gd name="connsiteY2" fmla="*/ 6186 h 60668"/>
                  <a:gd name="connsiteX3" fmla="*/ 106585 w 116170"/>
                  <a:gd name="connsiteY3" fmla="*/ 7234 h 60668"/>
                  <a:gd name="connsiteX4" fmla="*/ 110871 w 116170"/>
                  <a:gd name="connsiteY4" fmla="*/ 21616 h 60668"/>
                  <a:gd name="connsiteX5" fmla="*/ 101346 w 116170"/>
                  <a:gd name="connsiteY5" fmla="*/ 34094 h 60668"/>
                  <a:gd name="connsiteX6" fmla="*/ 90202 w 116170"/>
                  <a:gd name="connsiteY6" fmla="*/ 43619 h 60668"/>
                  <a:gd name="connsiteX7" fmla="*/ 66389 w 116170"/>
                  <a:gd name="connsiteY7" fmla="*/ 60669 h 60668"/>
                  <a:gd name="connsiteX8" fmla="*/ 73723 w 116170"/>
                  <a:gd name="connsiteY8" fmla="*/ 57621 h 60668"/>
                  <a:gd name="connsiteX9" fmla="*/ 92202 w 116170"/>
                  <a:gd name="connsiteY9" fmla="*/ 46286 h 60668"/>
                  <a:gd name="connsiteX10" fmla="*/ 103918 w 116170"/>
                  <a:gd name="connsiteY10" fmla="*/ 36761 h 60668"/>
                  <a:gd name="connsiteX11" fmla="*/ 115253 w 116170"/>
                  <a:gd name="connsiteY11" fmla="*/ 22855 h 60668"/>
                  <a:gd name="connsiteX12" fmla="*/ 109728 w 116170"/>
                  <a:gd name="connsiteY12" fmla="*/ 3805 h 60668"/>
                  <a:gd name="connsiteX13" fmla="*/ 88107 w 116170"/>
                  <a:gd name="connsiteY13" fmla="*/ 1995 h 60668"/>
                  <a:gd name="connsiteX14" fmla="*/ 25432 w 116170"/>
                  <a:gd name="connsiteY14" fmla="*/ 36190 h 60668"/>
                  <a:gd name="connsiteX15" fmla="*/ 0 w 116170"/>
                  <a:gd name="connsiteY15" fmla="*/ 51430 h 6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6170" h="60668">
                    <a:moveTo>
                      <a:pt x="0" y="51430"/>
                    </a:moveTo>
                    <a:cubicBezTo>
                      <a:pt x="9226" y="47957"/>
                      <a:pt x="18174" y="43786"/>
                      <a:pt x="26765" y="38952"/>
                    </a:cubicBezTo>
                    <a:cubicBezTo>
                      <a:pt x="42863" y="30856"/>
                      <a:pt x="65627" y="18664"/>
                      <a:pt x="89440" y="6186"/>
                    </a:cubicBezTo>
                    <a:cubicBezTo>
                      <a:pt x="94953" y="3556"/>
                      <a:pt x="101433" y="3952"/>
                      <a:pt x="106585" y="7234"/>
                    </a:cubicBezTo>
                    <a:cubicBezTo>
                      <a:pt x="110953" y="10610"/>
                      <a:pt x="112678" y="16399"/>
                      <a:pt x="110871" y="21616"/>
                    </a:cubicBezTo>
                    <a:cubicBezTo>
                      <a:pt x="108698" y="26453"/>
                      <a:pt x="105438" y="30722"/>
                      <a:pt x="101346" y="34094"/>
                    </a:cubicBezTo>
                    <a:cubicBezTo>
                      <a:pt x="97441" y="37714"/>
                      <a:pt x="93726" y="40857"/>
                      <a:pt x="90202" y="43619"/>
                    </a:cubicBezTo>
                    <a:cubicBezTo>
                      <a:pt x="76010" y="54763"/>
                      <a:pt x="66008" y="60002"/>
                      <a:pt x="66389" y="60669"/>
                    </a:cubicBezTo>
                    <a:cubicBezTo>
                      <a:pt x="69001" y="60112"/>
                      <a:pt x="71487" y="59079"/>
                      <a:pt x="73723" y="57621"/>
                    </a:cubicBezTo>
                    <a:cubicBezTo>
                      <a:pt x="80168" y="54328"/>
                      <a:pt x="86346" y="50538"/>
                      <a:pt x="92202" y="46286"/>
                    </a:cubicBezTo>
                    <a:cubicBezTo>
                      <a:pt x="95917" y="43524"/>
                      <a:pt x="99917" y="40476"/>
                      <a:pt x="103918" y="36761"/>
                    </a:cubicBezTo>
                    <a:cubicBezTo>
                      <a:pt x="108795" y="33141"/>
                      <a:pt x="112691" y="28361"/>
                      <a:pt x="115253" y="22855"/>
                    </a:cubicBezTo>
                    <a:cubicBezTo>
                      <a:pt x="117585" y="15974"/>
                      <a:pt x="115379" y="8370"/>
                      <a:pt x="109728" y="3805"/>
                    </a:cubicBezTo>
                    <a:cubicBezTo>
                      <a:pt x="103327" y="-521"/>
                      <a:pt x="95138" y="-1206"/>
                      <a:pt x="88107" y="1995"/>
                    </a:cubicBezTo>
                    <a:cubicBezTo>
                      <a:pt x="62770" y="15139"/>
                      <a:pt x="41434" y="27236"/>
                      <a:pt x="25432" y="36190"/>
                    </a:cubicBezTo>
                    <a:cubicBezTo>
                      <a:pt x="16549" y="40561"/>
                      <a:pt x="8043" y="45658"/>
                      <a:pt x="0" y="51430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1" name="Forme libre : forme 479">
                <a:extLst>
                  <a:ext uri="{FF2B5EF4-FFF2-40B4-BE49-F238E27FC236}">
                    <a16:creationId xmlns:a16="http://schemas.microsoft.com/office/drawing/2014/main" id="{A328A07A-AD65-BF5F-D5B4-5722DD7B512A}"/>
                  </a:ext>
                </a:extLst>
              </p:cNvPr>
              <p:cNvSpPr/>
              <p:nvPr/>
            </p:nvSpPr>
            <p:spPr>
              <a:xfrm>
                <a:off x="6645483" y="4760350"/>
                <a:ext cx="313848" cy="380238"/>
              </a:xfrm>
              <a:custGeom>
                <a:avLst/>
                <a:gdLst>
                  <a:gd name="connsiteX0" fmla="*/ 179927 w 313848"/>
                  <a:gd name="connsiteY0" fmla="*/ 329184 h 380238"/>
                  <a:gd name="connsiteX1" fmla="*/ 178403 w 313848"/>
                  <a:gd name="connsiteY1" fmla="*/ 198977 h 380238"/>
                  <a:gd name="connsiteX2" fmla="*/ 313849 w 313848"/>
                  <a:gd name="connsiteY2" fmla="*/ 151352 h 380238"/>
                  <a:gd name="connsiteX3" fmla="*/ 268034 w 313848"/>
                  <a:gd name="connsiteY3" fmla="*/ 0 h 380238"/>
                  <a:gd name="connsiteX4" fmla="*/ 93631 w 313848"/>
                  <a:gd name="connsiteY4" fmla="*/ 76200 h 380238"/>
                  <a:gd name="connsiteX5" fmla="*/ 0 w 313848"/>
                  <a:gd name="connsiteY5" fmla="*/ 137351 h 380238"/>
                  <a:gd name="connsiteX6" fmla="*/ 117920 w 313848"/>
                  <a:gd name="connsiteY6" fmla="*/ 377095 h 380238"/>
                  <a:gd name="connsiteX7" fmla="*/ 253460 w 313848"/>
                  <a:gd name="connsiteY7" fmla="*/ 380238 h 380238"/>
                  <a:gd name="connsiteX8" fmla="*/ 179927 w 313848"/>
                  <a:gd name="connsiteY8" fmla="*/ 329184 h 38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848" h="380238">
                    <a:moveTo>
                      <a:pt x="179927" y="329184"/>
                    </a:moveTo>
                    <a:lnTo>
                      <a:pt x="178403" y="198977"/>
                    </a:lnTo>
                    <a:lnTo>
                      <a:pt x="313849" y="151352"/>
                    </a:lnTo>
                    <a:lnTo>
                      <a:pt x="268034" y="0"/>
                    </a:lnTo>
                    <a:lnTo>
                      <a:pt x="93631" y="76200"/>
                    </a:lnTo>
                    <a:lnTo>
                      <a:pt x="0" y="137351"/>
                    </a:lnTo>
                    <a:lnTo>
                      <a:pt x="117920" y="377095"/>
                    </a:lnTo>
                    <a:lnTo>
                      <a:pt x="253460" y="380238"/>
                    </a:lnTo>
                    <a:cubicBezTo>
                      <a:pt x="253460" y="380238"/>
                      <a:pt x="244316" y="347472"/>
                      <a:pt x="179927" y="32918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2" name="Forme libre : forme 480">
                <a:extLst>
                  <a:ext uri="{FF2B5EF4-FFF2-40B4-BE49-F238E27FC236}">
                    <a16:creationId xmlns:a16="http://schemas.microsoft.com/office/drawing/2014/main" id="{A96EC55B-1001-FFDF-31BC-E21066C7057B}"/>
                  </a:ext>
                </a:extLst>
              </p:cNvPr>
              <p:cNvSpPr/>
              <p:nvPr/>
            </p:nvSpPr>
            <p:spPr>
              <a:xfrm>
                <a:off x="6645483" y="4884747"/>
                <a:ext cx="253460" cy="255936"/>
              </a:xfrm>
              <a:custGeom>
                <a:avLst/>
                <a:gdLst>
                  <a:gd name="connsiteX0" fmla="*/ 0 w 253460"/>
                  <a:gd name="connsiteY0" fmla="*/ 13049 h 255936"/>
                  <a:gd name="connsiteX1" fmla="*/ 117920 w 253460"/>
                  <a:gd name="connsiteY1" fmla="*/ 252793 h 255936"/>
                  <a:gd name="connsiteX2" fmla="*/ 253460 w 253460"/>
                  <a:gd name="connsiteY2" fmla="*/ 255937 h 255936"/>
                  <a:gd name="connsiteX3" fmla="*/ 238601 w 253460"/>
                  <a:gd name="connsiteY3" fmla="*/ 235172 h 255936"/>
                  <a:gd name="connsiteX4" fmla="*/ 128492 w 253460"/>
                  <a:gd name="connsiteY4" fmla="*/ 226600 h 255936"/>
                  <a:gd name="connsiteX5" fmla="*/ 19812 w 253460"/>
                  <a:gd name="connsiteY5" fmla="*/ 0 h 255936"/>
                  <a:gd name="connsiteX6" fmla="*/ 0 w 253460"/>
                  <a:gd name="connsiteY6" fmla="*/ 13049 h 25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3460" h="255936">
                    <a:moveTo>
                      <a:pt x="0" y="13049"/>
                    </a:moveTo>
                    <a:lnTo>
                      <a:pt x="117920" y="252793"/>
                    </a:lnTo>
                    <a:lnTo>
                      <a:pt x="253460" y="255937"/>
                    </a:lnTo>
                    <a:lnTo>
                      <a:pt x="238601" y="235172"/>
                    </a:lnTo>
                    <a:lnTo>
                      <a:pt x="128492" y="226600"/>
                    </a:lnTo>
                    <a:lnTo>
                      <a:pt x="19812" y="0"/>
                    </a:lnTo>
                    <a:lnTo>
                      <a:pt x="0" y="130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3" name="Forme libre : forme 481">
                <a:extLst>
                  <a:ext uri="{FF2B5EF4-FFF2-40B4-BE49-F238E27FC236}">
                    <a16:creationId xmlns:a16="http://schemas.microsoft.com/office/drawing/2014/main" id="{41263551-8E63-8DC6-B4DE-347E584155DF}"/>
                  </a:ext>
                </a:extLst>
              </p:cNvPr>
              <p:cNvSpPr/>
              <p:nvPr/>
            </p:nvSpPr>
            <p:spPr>
              <a:xfrm>
                <a:off x="6787256" y="5020725"/>
                <a:ext cx="38300" cy="9426"/>
              </a:xfrm>
              <a:custGeom>
                <a:avLst/>
                <a:gdLst>
                  <a:gd name="connsiteX0" fmla="*/ 38154 w 38300"/>
                  <a:gd name="connsiteY0" fmla="*/ 9182 h 9426"/>
                  <a:gd name="connsiteX1" fmla="*/ 19104 w 38300"/>
                  <a:gd name="connsiteY1" fmla="*/ 6039 h 9426"/>
                  <a:gd name="connsiteX2" fmla="*/ 54 w 38300"/>
                  <a:gd name="connsiteY2" fmla="*/ 8897 h 9426"/>
                  <a:gd name="connsiteX3" fmla="*/ 19104 w 38300"/>
                  <a:gd name="connsiteY3" fmla="*/ 39 h 9426"/>
                  <a:gd name="connsiteX4" fmla="*/ 38154 w 38300"/>
                  <a:gd name="connsiteY4" fmla="*/ 9182 h 9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00" h="9426">
                    <a:moveTo>
                      <a:pt x="38154" y="9182"/>
                    </a:moveTo>
                    <a:cubicBezTo>
                      <a:pt x="37202" y="10516"/>
                      <a:pt x="29486" y="5944"/>
                      <a:pt x="19104" y="6039"/>
                    </a:cubicBezTo>
                    <a:cubicBezTo>
                      <a:pt x="8722" y="6134"/>
                      <a:pt x="816" y="10230"/>
                      <a:pt x="54" y="8897"/>
                    </a:cubicBezTo>
                    <a:cubicBezTo>
                      <a:pt x="-708" y="7563"/>
                      <a:pt x="6626" y="-628"/>
                      <a:pt x="19104" y="39"/>
                    </a:cubicBezTo>
                    <a:cubicBezTo>
                      <a:pt x="31582" y="705"/>
                      <a:pt x="39488" y="8135"/>
                      <a:pt x="38154" y="918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4" name="Forme libre : forme 482">
                <a:extLst>
                  <a:ext uri="{FF2B5EF4-FFF2-40B4-BE49-F238E27FC236}">
                    <a16:creationId xmlns:a16="http://schemas.microsoft.com/office/drawing/2014/main" id="{CB5DFB6D-0059-FEC5-E465-4017B82016BA}"/>
                  </a:ext>
                </a:extLst>
              </p:cNvPr>
              <p:cNvSpPr/>
              <p:nvPr/>
            </p:nvSpPr>
            <p:spPr>
              <a:xfrm>
                <a:off x="6785526" y="4981691"/>
                <a:ext cx="38725" cy="15989"/>
              </a:xfrm>
              <a:custGeom>
                <a:avLst/>
                <a:gdLst>
                  <a:gd name="connsiteX0" fmla="*/ 38456 w 38725"/>
                  <a:gd name="connsiteY0" fmla="*/ 15926 h 15989"/>
                  <a:gd name="connsiteX1" fmla="*/ 20454 w 38725"/>
                  <a:gd name="connsiteY1" fmla="*/ 6401 h 15989"/>
                  <a:gd name="connsiteX2" fmla="*/ 166 w 38725"/>
                  <a:gd name="connsiteY2" fmla="*/ 7449 h 15989"/>
                  <a:gd name="connsiteX3" fmla="*/ 5119 w 38725"/>
                  <a:gd name="connsiteY3" fmla="*/ 2591 h 15989"/>
                  <a:gd name="connsiteX4" fmla="*/ 21787 w 38725"/>
                  <a:gd name="connsiteY4" fmla="*/ 591 h 15989"/>
                  <a:gd name="connsiteX5" fmla="*/ 35980 w 38725"/>
                  <a:gd name="connsiteY5" fmla="*/ 9449 h 15989"/>
                  <a:gd name="connsiteX6" fmla="*/ 38456 w 38725"/>
                  <a:gd name="connsiteY6" fmla="*/ 15926 h 1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25" h="15989">
                    <a:moveTo>
                      <a:pt x="38456" y="15926"/>
                    </a:moveTo>
                    <a:cubicBezTo>
                      <a:pt x="37123" y="16784"/>
                      <a:pt x="31217" y="8688"/>
                      <a:pt x="20454" y="6401"/>
                    </a:cubicBezTo>
                    <a:cubicBezTo>
                      <a:pt x="9691" y="4115"/>
                      <a:pt x="928" y="8878"/>
                      <a:pt x="166" y="7449"/>
                    </a:cubicBezTo>
                    <a:cubicBezTo>
                      <a:pt x="-596" y="6021"/>
                      <a:pt x="1309" y="4592"/>
                      <a:pt x="5119" y="2591"/>
                    </a:cubicBezTo>
                    <a:cubicBezTo>
                      <a:pt x="10290" y="64"/>
                      <a:pt x="16164" y="-640"/>
                      <a:pt x="21787" y="591"/>
                    </a:cubicBezTo>
                    <a:cubicBezTo>
                      <a:pt x="27393" y="1830"/>
                      <a:pt x="32404" y="4958"/>
                      <a:pt x="35980" y="9449"/>
                    </a:cubicBezTo>
                    <a:cubicBezTo>
                      <a:pt x="38647" y="12783"/>
                      <a:pt x="39123" y="15546"/>
                      <a:pt x="38456" y="159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5" name="Forme libre : forme 483">
                <a:extLst>
                  <a:ext uri="{FF2B5EF4-FFF2-40B4-BE49-F238E27FC236}">
                    <a16:creationId xmlns:a16="http://schemas.microsoft.com/office/drawing/2014/main" id="{FB8C4838-820F-447D-2FDB-489F7CB23371}"/>
                  </a:ext>
                </a:extLst>
              </p:cNvPr>
              <p:cNvSpPr/>
              <p:nvPr/>
            </p:nvSpPr>
            <p:spPr>
              <a:xfrm>
                <a:off x="6790752" y="4938162"/>
                <a:ext cx="35341" cy="18061"/>
              </a:xfrm>
              <a:custGeom>
                <a:avLst/>
                <a:gdLst>
                  <a:gd name="connsiteX0" fmla="*/ 34659 w 35341"/>
                  <a:gd name="connsiteY0" fmla="*/ 18022 h 18061"/>
                  <a:gd name="connsiteX1" fmla="*/ 19324 w 35341"/>
                  <a:gd name="connsiteY1" fmla="*/ 7259 h 18061"/>
                  <a:gd name="connsiteX2" fmla="*/ 274 w 35341"/>
                  <a:gd name="connsiteY2" fmla="*/ 5163 h 18061"/>
                  <a:gd name="connsiteX3" fmla="*/ 5512 w 35341"/>
                  <a:gd name="connsiteY3" fmla="*/ 1353 h 18061"/>
                  <a:gd name="connsiteX4" fmla="*/ 20943 w 35341"/>
                  <a:gd name="connsiteY4" fmla="*/ 1353 h 18061"/>
                  <a:gd name="connsiteX5" fmla="*/ 32849 w 35341"/>
                  <a:gd name="connsiteY5" fmla="*/ 10878 h 18061"/>
                  <a:gd name="connsiteX6" fmla="*/ 34659 w 35341"/>
                  <a:gd name="connsiteY6" fmla="*/ 18022 h 1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41" h="18061">
                    <a:moveTo>
                      <a:pt x="34659" y="18022"/>
                    </a:moveTo>
                    <a:cubicBezTo>
                      <a:pt x="33135" y="18688"/>
                      <a:pt x="28753" y="10783"/>
                      <a:pt x="19324" y="7259"/>
                    </a:cubicBezTo>
                    <a:cubicBezTo>
                      <a:pt x="9894" y="3734"/>
                      <a:pt x="1417" y="6687"/>
                      <a:pt x="274" y="5163"/>
                    </a:cubicBezTo>
                    <a:cubicBezTo>
                      <a:pt x="-869" y="3639"/>
                      <a:pt x="1702" y="2591"/>
                      <a:pt x="5512" y="1353"/>
                    </a:cubicBezTo>
                    <a:cubicBezTo>
                      <a:pt x="10498" y="-451"/>
                      <a:pt x="15958" y="-451"/>
                      <a:pt x="20943" y="1353"/>
                    </a:cubicBezTo>
                    <a:cubicBezTo>
                      <a:pt x="25873" y="3092"/>
                      <a:pt x="30070" y="6450"/>
                      <a:pt x="32849" y="10878"/>
                    </a:cubicBezTo>
                    <a:cubicBezTo>
                      <a:pt x="35707" y="15164"/>
                      <a:pt x="35802" y="17736"/>
                      <a:pt x="34659" y="180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6" name="Forme libre : forme 484">
                <a:extLst>
                  <a:ext uri="{FF2B5EF4-FFF2-40B4-BE49-F238E27FC236}">
                    <a16:creationId xmlns:a16="http://schemas.microsoft.com/office/drawing/2014/main" id="{B1E1D5C8-61C2-4F68-F870-47E8B1316344}"/>
                  </a:ext>
                </a:extLst>
              </p:cNvPr>
              <p:cNvSpPr/>
              <p:nvPr/>
            </p:nvSpPr>
            <p:spPr>
              <a:xfrm>
                <a:off x="6821374" y="4921669"/>
                <a:ext cx="17629" cy="34461"/>
              </a:xfrm>
              <a:custGeom>
                <a:avLst/>
                <a:gdLst>
                  <a:gd name="connsiteX0" fmla="*/ 14419 w 17629"/>
                  <a:gd name="connsiteY0" fmla="*/ 34420 h 34461"/>
                  <a:gd name="connsiteX1" fmla="*/ 9656 w 17629"/>
                  <a:gd name="connsiteY1" fmla="*/ 16323 h 34461"/>
                  <a:gd name="connsiteX2" fmla="*/ 131 w 17629"/>
                  <a:gd name="connsiteY2" fmla="*/ 320 h 34461"/>
                  <a:gd name="connsiteX3" fmla="*/ 15467 w 17629"/>
                  <a:gd name="connsiteY3" fmla="*/ 13941 h 34461"/>
                  <a:gd name="connsiteX4" fmla="*/ 14419 w 17629"/>
                  <a:gd name="connsiteY4" fmla="*/ 34420 h 3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9" h="34461">
                    <a:moveTo>
                      <a:pt x="14419" y="34420"/>
                    </a:moveTo>
                    <a:cubicBezTo>
                      <a:pt x="12705" y="33944"/>
                      <a:pt x="13752" y="25467"/>
                      <a:pt x="9656" y="16323"/>
                    </a:cubicBezTo>
                    <a:cubicBezTo>
                      <a:pt x="5561" y="7178"/>
                      <a:pt x="-1011" y="1844"/>
                      <a:pt x="131" y="320"/>
                    </a:cubicBezTo>
                    <a:cubicBezTo>
                      <a:pt x="1275" y="-1203"/>
                      <a:pt x="10704" y="2607"/>
                      <a:pt x="15467" y="13941"/>
                    </a:cubicBezTo>
                    <a:cubicBezTo>
                      <a:pt x="20229" y="25276"/>
                      <a:pt x="15848" y="35182"/>
                      <a:pt x="14419" y="3442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7" name="Forme libre : forme 485">
                <a:extLst>
                  <a:ext uri="{FF2B5EF4-FFF2-40B4-BE49-F238E27FC236}">
                    <a16:creationId xmlns:a16="http://schemas.microsoft.com/office/drawing/2014/main" id="{907F5DBC-F9A7-1F94-AB03-2396F3E52D1E}"/>
                  </a:ext>
                </a:extLst>
              </p:cNvPr>
              <p:cNvSpPr/>
              <p:nvPr/>
            </p:nvSpPr>
            <p:spPr>
              <a:xfrm>
                <a:off x="6846338" y="4881929"/>
                <a:ext cx="25048" cy="60768"/>
              </a:xfrm>
              <a:custGeom>
                <a:avLst/>
                <a:gdLst>
                  <a:gd name="connsiteX0" fmla="*/ 5456 w 25048"/>
                  <a:gd name="connsiteY0" fmla="*/ 58825 h 60768"/>
                  <a:gd name="connsiteX1" fmla="*/ 2313 w 25048"/>
                  <a:gd name="connsiteY1" fmla="*/ 40632 h 60768"/>
                  <a:gd name="connsiteX2" fmla="*/ 503 w 25048"/>
                  <a:gd name="connsiteY2" fmla="*/ 20820 h 60768"/>
                  <a:gd name="connsiteX3" fmla="*/ 503 w 25048"/>
                  <a:gd name="connsiteY3" fmla="*/ 8152 h 60768"/>
                  <a:gd name="connsiteX4" fmla="*/ 5266 w 25048"/>
                  <a:gd name="connsiteY4" fmla="*/ 1484 h 60768"/>
                  <a:gd name="connsiteX5" fmla="*/ 14791 w 25048"/>
                  <a:gd name="connsiteY5" fmla="*/ 1484 h 60768"/>
                  <a:gd name="connsiteX6" fmla="*/ 22506 w 25048"/>
                  <a:gd name="connsiteY6" fmla="*/ 13486 h 60768"/>
                  <a:gd name="connsiteX7" fmla="*/ 24983 w 25048"/>
                  <a:gd name="connsiteY7" fmla="*/ 25678 h 60768"/>
                  <a:gd name="connsiteX8" fmla="*/ 21363 w 25048"/>
                  <a:gd name="connsiteY8" fmla="*/ 46252 h 60768"/>
                  <a:gd name="connsiteX9" fmla="*/ 9457 w 25048"/>
                  <a:gd name="connsiteY9" fmla="*/ 60730 h 60768"/>
                  <a:gd name="connsiteX10" fmla="*/ 17458 w 25048"/>
                  <a:gd name="connsiteY10" fmla="*/ 44728 h 60768"/>
                  <a:gd name="connsiteX11" fmla="*/ 19458 w 25048"/>
                  <a:gd name="connsiteY11" fmla="*/ 26154 h 60768"/>
                  <a:gd name="connsiteX12" fmla="*/ 17172 w 25048"/>
                  <a:gd name="connsiteY12" fmla="*/ 15772 h 60768"/>
                  <a:gd name="connsiteX13" fmla="*/ 11648 w 25048"/>
                  <a:gd name="connsiteY13" fmla="*/ 6247 h 60768"/>
                  <a:gd name="connsiteX14" fmla="*/ 8790 w 25048"/>
                  <a:gd name="connsiteY14" fmla="*/ 6247 h 60768"/>
                  <a:gd name="connsiteX15" fmla="*/ 6599 w 25048"/>
                  <a:gd name="connsiteY15" fmla="*/ 9390 h 60768"/>
                  <a:gd name="connsiteX16" fmla="*/ 6599 w 25048"/>
                  <a:gd name="connsiteY16" fmla="*/ 20249 h 60768"/>
                  <a:gd name="connsiteX17" fmla="*/ 7171 w 25048"/>
                  <a:gd name="connsiteY17" fmla="*/ 40156 h 60768"/>
                  <a:gd name="connsiteX18" fmla="*/ 5456 w 25048"/>
                  <a:gd name="connsiteY18" fmla="*/ 58825 h 6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048" h="60768">
                    <a:moveTo>
                      <a:pt x="5456" y="58825"/>
                    </a:moveTo>
                    <a:cubicBezTo>
                      <a:pt x="3430" y="52971"/>
                      <a:pt x="2368" y="46827"/>
                      <a:pt x="2313" y="40632"/>
                    </a:cubicBezTo>
                    <a:cubicBezTo>
                      <a:pt x="1646" y="34155"/>
                      <a:pt x="1075" y="27583"/>
                      <a:pt x="503" y="20820"/>
                    </a:cubicBezTo>
                    <a:cubicBezTo>
                      <a:pt x="-168" y="16624"/>
                      <a:pt x="-168" y="12348"/>
                      <a:pt x="503" y="8152"/>
                    </a:cubicBezTo>
                    <a:cubicBezTo>
                      <a:pt x="1169" y="5397"/>
                      <a:pt x="2876" y="3007"/>
                      <a:pt x="5266" y="1484"/>
                    </a:cubicBezTo>
                    <a:cubicBezTo>
                      <a:pt x="8132" y="-495"/>
                      <a:pt x="11924" y="-495"/>
                      <a:pt x="14791" y="1484"/>
                    </a:cubicBezTo>
                    <a:cubicBezTo>
                      <a:pt x="18497" y="4630"/>
                      <a:pt x="21183" y="8808"/>
                      <a:pt x="22506" y="13486"/>
                    </a:cubicBezTo>
                    <a:cubicBezTo>
                      <a:pt x="23861" y="17424"/>
                      <a:pt x="24694" y="21523"/>
                      <a:pt x="24983" y="25678"/>
                    </a:cubicBezTo>
                    <a:cubicBezTo>
                      <a:pt x="25359" y="32722"/>
                      <a:pt x="24121" y="39759"/>
                      <a:pt x="21363" y="46252"/>
                    </a:cubicBezTo>
                    <a:cubicBezTo>
                      <a:pt x="16505" y="57301"/>
                      <a:pt x="9743" y="61206"/>
                      <a:pt x="9457" y="60730"/>
                    </a:cubicBezTo>
                    <a:cubicBezTo>
                      <a:pt x="12453" y="55567"/>
                      <a:pt x="15125" y="50223"/>
                      <a:pt x="17458" y="44728"/>
                    </a:cubicBezTo>
                    <a:cubicBezTo>
                      <a:pt x="19344" y="38730"/>
                      <a:pt x="20024" y="32417"/>
                      <a:pt x="19458" y="26154"/>
                    </a:cubicBezTo>
                    <a:cubicBezTo>
                      <a:pt x="19126" y="22613"/>
                      <a:pt x="18358" y="19126"/>
                      <a:pt x="17172" y="15772"/>
                    </a:cubicBezTo>
                    <a:cubicBezTo>
                      <a:pt x="16213" y="12161"/>
                      <a:pt x="14305" y="8873"/>
                      <a:pt x="11648" y="6247"/>
                    </a:cubicBezTo>
                    <a:cubicBezTo>
                      <a:pt x="10775" y="5693"/>
                      <a:pt x="9662" y="5693"/>
                      <a:pt x="8790" y="6247"/>
                    </a:cubicBezTo>
                    <a:cubicBezTo>
                      <a:pt x="7708" y="7000"/>
                      <a:pt x="6931" y="8115"/>
                      <a:pt x="6599" y="9390"/>
                    </a:cubicBezTo>
                    <a:cubicBezTo>
                      <a:pt x="6164" y="12997"/>
                      <a:pt x="6164" y="16642"/>
                      <a:pt x="6599" y="20249"/>
                    </a:cubicBezTo>
                    <a:cubicBezTo>
                      <a:pt x="6599" y="27011"/>
                      <a:pt x="6599" y="33584"/>
                      <a:pt x="7171" y="40156"/>
                    </a:cubicBezTo>
                    <a:cubicBezTo>
                      <a:pt x="7645" y="46431"/>
                      <a:pt x="7066" y="52741"/>
                      <a:pt x="5456" y="5882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8" name="Forme libre : forme 486">
                <a:extLst>
                  <a:ext uri="{FF2B5EF4-FFF2-40B4-BE49-F238E27FC236}">
                    <a16:creationId xmlns:a16="http://schemas.microsoft.com/office/drawing/2014/main" id="{4A2A8723-0CB1-3334-C910-41062ECAFC51}"/>
                  </a:ext>
                </a:extLst>
              </p:cNvPr>
              <p:cNvSpPr/>
              <p:nvPr/>
            </p:nvSpPr>
            <p:spPr>
              <a:xfrm>
                <a:off x="6852726" y="4935673"/>
                <a:ext cx="53584" cy="24856"/>
              </a:xfrm>
              <a:custGeom>
                <a:avLst/>
                <a:gdLst>
                  <a:gd name="connsiteX0" fmla="*/ 1260 w 53584"/>
                  <a:gd name="connsiteY0" fmla="*/ 10986 h 24856"/>
                  <a:gd name="connsiteX1" fmla="*/ 15166 w 53584"/>
                  <a:gd name="connsiteY1" fmla="*/ 1461 h 24856"/>
                  <a:gd name="connsiteX2" fmla="*/ 53266 w 53584"/>
                  <a:gd name="connsiteY2" fmla="*/ 15177 h 24856"/>
                  <a:gd name="connsiteX3" fmla="*/ 52695 w 53584"/>
                  <a:gd name="connsiteY3" fmla="*/ 20415 h 24856"/>
                  <a:gd name="connsiteX4" fmla="*/ 49075 w 53584"/>
                  <a:gd name="connsiteY4" fmla="*/ 23368 h 24856"/>
                  <a:gd name="connsiteX5" fmla="*/ 42789 w 53584"/>
                  <a:gd name="connsiteY5" fmla="*/ 24606 h 24856"/>
                  <a:gd name="connsiteX6" fmla="*/ 31740 w 53584"/>
                  <a:gd name="connsiteY6" fmla="*/ 24606 h 24856"/>
                  <a:gd name="connsiteX7" fmla="*/ 13833 w 53584"/>
                  <a:gd name="connsiteY7" fmla="*/ 20034 h 24856"/>
                  <a:gd name="connsiteX8" fmla="*/ 22 w 53584"/>
                  <a:gd name="connsiteY8" fmla="*/ 10509 h 24856"/>
                  <a:gd name="connsiteX9" fmla="*/ 15262 w 53584"/>
                  <a:gd name="connsiteY9" fmla="*/ 16224 h 24856"/>
                  <a:gd name="connsiteX10" fmla="*/ 32121 w 53584"/>
                  <a:gd name="connsiteY10" fmla="*/ 19272 h 24856"/>
                  <a:gd name="connsiteX11" fmla="*/ 42217 w 53584"/>
                  <a:gd name="connsiteY11" fmla="*/ 19272 h 24856"/>
                  <a:gd name="connsiteX12" fmla="*/ 46694 w 53584"/>
                  <a:gd name="connsiteY12" fmla="*/ 18415 h 24856"/>
                  <a:gd name="connsiteX13" fmla="*/ 47551 w 53584"/>
                  <a:gd name="connsiteY13" fmla="*/ 17463 h 24856"/>
                  <a:gd name="connsiteX14" fmla="*/ 44884 w 53584"/>
                  <a:gd name="connsiteY14" fmla="*/ 14224 h 24856"/>
                  <a:gd name="connsiteX15" fmla="*/ 40884 w 53584"/>
                  <a:gd name="connsiteY15" fmla="*/ 11081 h 24856"/>
                  <a:gd name="connsiteX16" fmla="*/ 32216 w 53584"/>
                  <a:gd name="connsiteY16" fmla="*/ 6890 h 24856"/>
                  <a:gd name="connsiteX17" fmla="*/ 15833 w 53584"/>
                  <a:gd name="connsiteY17" fmla="*/ 6033 h 24856"/>
                  <a:gd name="connsiteX18" fmla="*/ 1260 w 53584"/>
                  <a:gd name="connsiteY18" fmla="*/ 10986 h 2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3584" h="24856">
                    <a:moveTo>
                      <a:pt x="1260" y="10986"/>
                    </a:moveTo>
                    <a:cubicBezTo>
                      <a:pt x="784" y="10986"/>
                      <a:pt x="4784" y="4794"/>
                      <a:pt x="15166" y="1461"/>
                    </a:cubicBezTo>
                    <a:cubicBezTo>
                      <a:pt x="29502" y="-2885"/>
                      <a:pt x="44990" y="2691"/>
                      <a:pt x="53266" y="15177"/>
                    </a:cubicBezTo>
                    <a:cubicBezTo>
                      <a:pt x="53840" y="16924"/>
                      <a:pt x="53631" y="18833"/>
                      <a:pt x="52695" y="20415"/>
                    </a:cubicBezTo>
                    <a:cubicBezTo>
                      <a:pt x="51813" y="21742"/>
                      <a:pt x="50552" y="22771"/>
                      <a:pt x="49075" y="23368"/>
                    </a:cubicBezTo>
                    <a:cubicBezTo>
                      <a:pt x="47054" y="24094"/>
                      <a:pt x="44935" y="24511"/>
                      <a:pt x="42789" y="24606"/>
                    </a:cubicBezTo>
                    <a:cubicBezTo>
                      <a:pt x="39113" y="24940"/>
                      <a:pt x="35415" y="24940"/>
                      <a:pt x="31740" y="24606"/>
                    </a:cubicBezTo>
                    <a:cubicBezTo>
                      <a:pt x="25566" y="24043"/>
                      <a:pt x="19521" y="22499"/>
                      <a:pt x="13833" y="20034"/>
                    </a:cubicBezTo>
                    <a:cubicBezTo>
                      <a:pt x="4308" y="15748"/>
                      <a:pt x="-359" y="10509"/>
                      <a:pt x="22" y="10509"/>
                    </a:cubicBezTo>
                    <a:cubicBezTo>
                      <a:pt x="403" y="10509"/>
                      <a:pt x="5832" y="13272"/>
                      <a:pt x="15262" y="16224"/>
                    </a:cubicBezTo>
                    <a:cubicBezTo>
                      <a:pt x="20720" y="17989"/>
                      <a:pt x="26390" y="19014"/>
                      <a:pt x="32121" y="19272"/>
                    </a:cubicBezTo>
                    <a:cubicBezTo>
                      <a:pt x="35481" y="19554"/>
                      <a:pt x="38858" y="19554"/>
                      <a:pt x="42217" y="19272"/>
                    </a:cubicBezTo>
                    <a:cubicBezTo>
                      <a:pt x="43741" y="19190"/>
                      <a:pt x="45247" y="18901"/>
                      <a:pt x="46694" y="18415"/>
                    </a:cubicBezTo>
                    <a:cubicBezTo>
                      <a:pt x="47932" y="17653"/>
                      <a:pt x="47551" y="17843"/>
                      <a:pt x="47551" y="17463"/>
                    </a:cubicBezTo>
                    <a:cubicBezTo>
                      <a:pt x="47551" y="17082"/>
                      <a:pt x="46123" y="15462"/>
                      <a:pt x="44884" y="14224"/>
                    </a:cubicBezTo>
                    <a:cubicBezTo>
                      <a:pt x="43636" y="13073"/>
                      <a:pt x="42298" y="12022"/>
                      <a:pt x="40884" y="11081"/>
                    </a:cubicBezTo>
                    <a:cubicBezTo>
                      <a:pt x="38237" y="9231"/>
                      <a:pt x="35310" y="7816"/>
                      <a:pt x="32216" y="6890"/>
                    </a:cubicBezTo>
                    <a:cubicBezTo>
                      <a:pt x="26918" y="5211"/>
                      <a:pt x="21278" y="4916"/>
                      <a:pt x="15833" y="6033"/>
                    </a:cubicBezTo>
                    <a:cubicBezTo>
                      <a:pt x="10896" y="7441"/>
                      <a:pt x="6032" y="9094"/>
                      <a:pt x="1260" y="1098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orme libre : forme 487">
                <a:extLst>
                  <a:ext uri="{FF2B5EF4-FFF2-40B4-BE49-F238E27FC236}">
                    <a16:creationId xmlns:a16="http://schemas.microsoft.com/office/drawing/2014/main" id="{CF752129-B611-7E83-A562-2016B617174C}"/>
                  </a:ext>
                </a:extLst>
              </p:cNvPr>
              <p:cNvSpPr/>
              <p:nvPr/>
            </p:nvSpPr>
            <p:spPr>
              <a:xfrm>
                <a:off x="6721497" y="4879598"/>
                <a:ext cx="32194" cy="32194"/>
              </a:xfrm>
              <a:custGeom>
                <a:avLst/>
                <a:gdLst>
                  <a:gd name="connsiteX0" fmla="*/ 32190 w 32194"/>
                  <a:gd name="connsiteY0" fmla="*/ 16483 h 32194"/>
                  <a:gd name="connsiteX1" fmla="*/ 15712 w 32194"/>
                  <a:gd name="connsiteY1" fmla="*/ 32190 h 32194"/>
                  <a:gd name="connsiteX2" fmla="*/ 5 w 32194"/>
                  <a:gd name="connsiteY2" fmla="*/ 15712 h 32194"/>
                  <a:gd name="connsiteX3" fmla="*/ 16474 w 32194"/>
                  <a:gd name="connsiteY3" fmla="*/ 4 h 32194"/>
                  <a:gd name="connsiteX4" fmla="*/ 32190 w 32194"/>
                  <a:gd name="connsiteY4" fmla="*/ 16474 h 32194"/>
                  <a:gd name="connsiteX5" fmla="*/ 32190 w 32194"/>
                  <a:gd name="connsiteY5" fmla="*/ 16483 h 3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94" h="32194">
                    <a:moveTo>
                      <a:pt x="32190" y="16483"/>
                    </a:moveTo>
                    <a:cubicBezTo>
                      <a:pt x="31977" y="25371"/>
                      <a:pt x="24600" y="32403"/>
                      <a:pt x="15712" y="32190"/>
                    </a:cubicBezTo>
                    <a:cubicBezTo>
                      <a:pt x="6824" y="31977"/>
                      <a:pt x="-208" y="24600"/>
                      <a:pt x="5" y="15712"/>
                    </a:cubicBezTo>
                    <a:cubicBezTo>
                      <a:pt x="217" y="6828"/>
                      <a:pt x="7589" y="-203"/>
                      <a:pt x="16474" y="4"/>
                    </a:cubicBezTo>
                    <a:cubicBezTo>
                      <a:pt x="25362" y="212"/>
                      <a:pt x="32398" y="7586"/>
                      <a:pt x="32190" y="16474"/>
                    </a:cubicBezTo>
                    <a:cubicBezTo>
                      <a:pt x="32190" y="16477"/>
                      <a:pt x="32190" y="16480"/>
                      <a:pt x="32190" y="164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orme libre : forme 488">
                <a:extLst>
                  <a:ext uri="{FF2B5EF4-FFF2-40B4-BE49-F238E27FC236}">
                    <a16:creationId xmlns:a16="http://schemas.microsoft.com/office/drawing/2014/main" id="{90325410-A355-7711-2642-292CDE8FE98D}"/>
                  </a:ext>
                </a:extLst>
              </p:cNvPr>
              <p:cNvSpPr/>
              <p:nvPr/>
            </p:nvSpPr>
            <p:spPr>
              <a:xfrm>
                <a:off x="7492351" y="4879984"/>
                <a:ext cx="352710" cy="280511"/>
              </a:xfrm>
              <a:custGeom>
                <a:avLst/>
                <a:gdLst>
                  <a:gd name="connsiteX0" fmla="*/ 171926 w 352710"/>
                  <a:gd name="connsiteY0" fmla="*/ 0 h 280511"/>
                  <a:gd name="connsiteX1" fmla="*/ 170117 w 352710"/>
                  <a:gd name="connsiteY1" fmla="*/ 177451 h 280511"/>
                  <a:gd name="connsiteX2" fmla="*/ 352711 w 352710"/>
                  <a:gd name="connsiteY2" fmla="*/ 271748 h 280511"/>
                  <a:gd name="connsiteX3" fmla="*/ 8477 w 352710"/>
                  <a:gd name="connsiteY3" fmla="*/ 280511 h 280511"/>
                  <a:gd name="connsiteX4" fmla="*/ 0 w 352710"/>
                  <a:gd name="connsiteY4" fmla="*/ 4286 h 28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710" h="280511">
                    <a:moveTo>
                      <a:pt x="171926" y="0"/>
                    </a:moveTo>
                    <a:lnTo>
                      <a:pt x="170117" y="177451"/>
                    </a:lnTo>
                    <a:cubicBezTo>
                      <a:pt x="170117" y="177451"/>
                      <a:pt x="349853" y="238887"/>
                      <a:pt x="352711" y="271748"/>
                    </a:cubicBezTo>
                    <a:lnTo>
                      <a:pt x="8477" y="280511"/>
                    </a:lnTo>
                    <a:lnTo>
                      <a:pt x="0" y="4286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orme libre : forme 489">
                <a:extLst>
                  <a:ext uri="{FF2B5EF4-FFF2-40B4-BE49-F238E27FC236}">
                    <a16:creationId xmlns:a16="http://schemas.microsoft.com/office/drawing/2014/main" id="{B9E95855-E445-7D29-2FAE-E2B85A0D71F0}"/>
                  </a:ext>
                </a:extLst>
              </p:cNvPr>
              <p:cNvSpPr/>
              <p:nvPr/>
            </p:nvSpPr>
            <p:spPr>
              <a:xfrm>
                <a:off x="7545762" y="5045003"/>
                <a:ext cx="26216" cy="26405"/>
              </a:xfrm>
              <a:custGeom>
                <a:avLst/>
                <a:gdLst>
                  <a:gd name="connsiteX0" fmla="*/ 9835 w 26216"/>
                  <a:gd name="connsiteY0" fmla="*/ 239 h 26405"/>
                  <a:gd name="connsiteX1" fmla="*/ 310 w 26216"/>
                  <a:gd name="connsiteY1" fmla="*/ 16527 h 26405"/>
                  <a:gd name="connsiteX2" fmla="*/ 16312 w 26216"/>
                  <a:gd name="connsiteY2" fmla="*/ 26052 h 26405"/>
                  <a:gd name="connsiteX3" fmla="*/ 25837 w 26216"/>
                  <a:gd name="connsiteY3" fmla="*/ 8716 h 26405"/>
                  <a:gd name="connsiteX4" fmla="*/ 8025 w 26216"/>
                  <a:gd name="connsiteY4" fmla="*/ 811 h 2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16" h="26405">
                    <a:moveTo>
                      <a:pt x="9835" y="239"/>
                    </a:moveTo>
                    <a:cubicBezTo>
                      <a:pt x="2930" y="2393"/>
                      <a:pt x="-1199" y="9452"/>
                      <a:pt x="310" y="16527"/>
                    </a:cubicBezTo>
                    <a:cubicBezTo>
                      <a:pt x="2220" y="23485"/>
                      <a:pt x="9286" y="27691"/>
                      <a:pt x="16312" y="26052"/>
                    </a:cubicBezTo>
                    <a:cubicBezTo>
                      <a:pt x="23431" y="23533"/>
                      <a:pt x="27528" y="16076"/>
                      <a:pt x="25837" y="8716"/>
                    </a:cubicBezTo>
                    <a:cubicBezTo>
                      <a:pt x="22933" y="1777"/>
                      <a:pt x="15119" y="-1691"/>
                      <a:pt x="8025" y="811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orme libre : forme 490">
                <a:extLst>
                  <a:ext uri="{FF2B5EF4-FFF2-40B4-BE49-F238E27FC236}">
                    <a16:creationId xmlns:a16="http://schemas.microsoft.com/office/drawing/2014/main" id="{47B91DB5-3D49-5033-ED61-9D790B3DEBC7}"/>
                  </a:ext>
                </a:extLst>
              </p:cNvPr>
              <p:cNvSpPr/>
              <p:nvPr/>
            </p:nvSpPr>
            <p:spPr>
              <a:xfrm>
                <a:off x="7500828" y="5132587"/>
                <a:ext cx="344041" cy="27908"/>
              </a:xfrm>
              <a:custGeom>
                <a:avLst/>
                <a:gdLst>
                  <a:gd name="connsiteX0" fmla="*/ 0 w 344041"/>
                  <a:gd name="connsiteY0" fmla="*/ 27908 h 27908"/>
                  <a:gd name="connsiteX1" fmla="*/ 0 w 344041"/>
                  <a:gd name="connsiteY1" fmla="*/ 0 h 27908"/>
                  <a:gd name="connsiteX2" fmla="*/ 329946 w 344041"/>
                  <a:gd name="connsiteY2" fmla="*/ 2000 h 27908"/>
                  <a:gd name="connsiteX3" fmla="*/ 343948 w 344041"/>
                  <a:gd name="connsiteY3" fmla="*/ 19145 h 27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041" h="27908">
                    <a:moveTo>
                      <a:pt x="0" y="27908"/>
                    </a:moveTo>
                    <a:lnTo>
                      <a:pt x="0" y="0"/>
                    </a:lnTo>
                    <a:lnTo>
                      <a:pt x="329946" y="2000"/>
                    </a:lnTo>
                    <a:cubicBezTo>
                      <a:pt x="329946" y="2000"/>
                      <a:pt x="345376" y="8287"/>
                      <a:pt x="343948" y="19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orme libre : forme 491">
                <a:extLst>
                  <a:ext uri="{FF2B5EF4-FFF2-40B4-BE49-F238E27FC236}">
                    <a16:creationId xmlns:a16="http://schemas.microsoft.com/office/drawing/2014/main" id="{2489E2D6-35DA-4489-BF32-86FDF9C8C50B}"/>
                  </a:ext>
                </a:extLst>
              </p:cNvPr>
              <p:cNvSpPr/>
              <p:nvPr/>
            </p:nvSpPr>
            <p:spPr>
              <a:xfrm>
                <a:off x="7637038" y="5054169"/>
                <a:ext cx="30959" cy="21787"/>
              </a:xfrm>
              <a:custGeom>
                <a:avLst/>
                <a:gdLst>
                  <a:gd name="connsiteX0" fmla="*/ 30954 w 30959"/>
                  <a:gd name="connsiteY0" fmla="*/ 1361 h 21787"/>
                  <a:gd name="connsiteX1" fmla="*/ 14380 w 30959"/>
                  <a:gd name="connsiteY1" fmla="*/ 9648 h 21787"/>
                  <a:gd name="connsiteX2" fmla="*/ 474 w 30959"/>
                  <a:gd name="connsiteY2" fmla="*/ 21745 h 21787"/>
                  <a:gd name="connsiteX3" fmla="*/ 11142 w 30959"/>
                  <a:gd name="connsiteY3" fmla="*/ 4790 h 21787"/>
                  <a:gd name="connsiteX4" fmla="*/ 30954 w 30959"/>
                  <a:gd name="connsiteY4" fmla="*/ 1361 h 2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9" h="21787">
                    <a:moveTo>
                      <a:pt x="30954" y="1361"/>
                    </a:moveTo>
                    <a:cubicBezTo>
                      <a:pt x="30954" y="2980"/>
                      <a:pt x="22572" y="4028"/>
                      <a:pt x="14380" y="9648"/>
                    </a:cubicBezTo>
                    <a:cubicBezTo>
                      <a:pt x="6189" y="15268"/>
                      <a:pt x="2093" y="22411"/>
                      <a:pt x="474" y="21745"/>
                    </a:cubicBezTo>
                    <a:cubicBezTo>
                      <a:pt x="-1145" y="21078"/>
                      <a:pt x="1141" y="11362"/>
                      <a:pt x="11142" y="4790"/>
                    </a:cubicBezTo>
                    <a:cubicBezTo>
                      <a:pt x="21143" y="-1782"/>
                      <a:pt x="31240" y="-163"/>
                      <a:pt x="30954" y="136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orme libre : forme 492">
                <a:extLst>
                  <a:ext uri="{FF2B5EF4-FFF2-40B4-BE49-F238E27FC236}">
                    <a16:creationId xmlns:a16="http://schemas.microsoft.com/office/drawing/2014/main" id="{275F5771-CFDF-B402-B84B-54268606C138}"/>
                  </a:ext>
                </a:extLst>
              </p:cNvPr>
              <p:cNvSpPr/>
              <p:nvPr/>
            </p:nvSpPr>
            <p:spPr>
              <a:xfrm>
                <a:off x="7682192" y="5068675"/>
                <a:ext cx="22280" cy="27146"/>
              </a:xfrm>
              <a:custGeom>
                <a:avLst/>
                <a:gdLst>
                  <a:gd name="connsiteX0" fmla="*/ 22280 w 22280"/>
                  <a:gd name="connsiteY0" fmla="*/ 476 h 27146"/>
                  <a:gd name="connsiteX1" fmla="*/ 9993 w 22280"/>
                  <a:gd name="connsiteY1" fmla="*/ 12382 h 27146"/>
                  <a:gd name="connsiteX2" fmla="*/ 1325 w 22280"/>
                  <a:gd name="connsiteY2" fmla="*/ 27146 h 27146"/>
                  <a:gd name="connsiteX3" fmla="*/ 5326 w 22280"/>
                  <a:gd name="connsiteY3" fmla="*/ 8762 h 27146"/>
                  <a:gd name="connsiteX4" fmla="*/ 22280 w 22280"/>
                  <a:gd name="connsiteY4" fmla="*/ 476 h 2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0" h="27146">
                    <a:moveTo>
                      <a:pt x="22280" y="476"/>
                    </a:moveTo>
                    <a:cubicBezTo>
                      <a:pt x="22280" y="2095"/>
                      <a:pt x="15518" y="5143"/>
                      <a:pt x="9993" y="12382"/>
                    </a:cubicBezTo>
                    <a:cubicBezTo>
                      <a:pt x="4469" y="19621"/>
                      <a:pt x="2945" y="27241"/>
                      <a:pt x="1325" y="27146"/>
                    </a:cubicBezTo>
                    <a:cubicBezTo>
                      <a:pt x="-294" y="27051"/>
                      <a:pt x="-1722" y="17621"/>
                      <a:pt x="5326" y="8762"/>
                    </a:cubicBezTo>
                    <a:cubicBezTo>
                      <a:pt x="12375" y="-96"/>
                      <a:pt x="22185" y="-763"/>
                      <a:pt x="22280" y="47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orme libre : forme 493">
                <a:extLst>
                  <a:ext uri="{FF2B5EF4-FFF2-40B4-BE49-F238E27FC236}">
                    <a16:creationId xmlns:a16="http://schemas.microsoft.com/office/drawing/2014/main" id="{13CB2F9D-D3C9-033D-F27B-1A647F834A40}"/>
                  </a:ext>
                </a:extLst>
              </p:cNvPr>
              <p:cNvSpPr/>
              <p:nvPr/>
            </p:nvSpPr>
            <p:spPr>
              <a:xfrm>
                <a:off x="7723886" y="5082894"/>
                <a:ext cx="14862" cy="29309"/>
              </a:xfrm>
              <a:custGeom>
                <a:avLst/>
                <a:gdLst>
                  <a:gd name="connsiteX0" fmla="*/ 2208 w 14862"/>
                  <a:gd name="connsiteY0" fmla="*/ 29310 h 29309"/>
                  <a:gd name="connsiteX1" fmla="*/ 2208 w 14862"/>
                  <a:gd name="connsiteY1" fmla="*/ 12069 h 29309"/>
                  <a:gd name="connsiteX2" fmla="*/ 14781 w 14862"/>
                  <a:gd name="connsiteY2" fmla="*/ 259 h 29309"/>
                  <a:gd name="connsiteX3" fmla="*/ 7542 w 14862"/>
                  <a:gd name="connsiteY3" fmla="*/ 14356 h 29309"/>
                  <a:gd name="connsiteX4" fmla="*/ 2208 w 14862"/>
                  <a:gd name="connsiteY4" fmla="*/ 29310 h 2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2" h="29309">
                    <a:moveTo>
                      <a:pt x="2208" y="29310"/>
                    </a:moveTo>
                    <a:cubicBezTo>
                      <a:pt x="684" y="29310"/>
                      <a:pt x="-1887" y="21404"/>
                      <a:pt x="2208" y="12069"/>
                    </a:cubicBezTo>
                    <a:cubicBezTo>
                      <a:pt x="6304" y="2735"/>
                      <a:pt x="14019" y="-1075"/>
                      <a:pt x="14781" y="259"/>
                    </a:cubicBezTo>
                    <a:cubicBezTo>
                      <a:pt x="15543" y="1592"/>
                      <a:pt x="10781" y="6640"/>
                      <a:pt x="7542" y="14356"/>
                    </a:cubicBezTo>
                    <a:cubicBezTo>
                      <a:pt x="4304" y="22071"/>
                      <a:pt x="3827" y="29119"/>
                      <a:pt x="2208" y="293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 : forme 494">
                <a:extLst>
                  <a:ext uri="{FF2B5EF4-FFF2-40B4-BE49-F238E27FC236}">
                    <a16:creationId xmlns:a16="http://schemas.microsoft.com/office/drawing/2014/main" id="{DE834047-5692-F48B-A4A7-D188C397E7F3}"/>
                  </a:ext>
                </a:extLst>
              </p:cNvPr>
              <p:cNvSpPr/>
              <p:nvPr/>
            </p:nvSpPr>
            <p:spPr>
              <a:xfrm>
                <a:off x="7627901" y="5009145"/>
                <a:ext cx="35798" cy="8908"/>
              </a:xfrm>
              <a:custGeom>
                <a:avLst/>
                <a:gdLst>
                  <a:gd name="connsiteX0" fmla="*/ 35709 w 35798"/>
                  <a:gd name="connsiteY0" fmla="*/ 5903 h 8908"/>
                  <a:gd name="connsiteX1" fmla="*/ 17802 w 35798"/>
                  <a:gd name="connsiteY1" fmla="*/ 5903 h 8908"/>
                  <a:gd name="connsiteX2" fmla="*/ 86 w 35798"/>
                  <a:gd name="connsiteY2" fmla="*/ 8570 h 8908"/>
                  <a:gd name="connsiteX3" fmla="*/ 17326 w 35798"/>
                  <a:gd name="connsiteY3" fmla="*/ 93 h 8908"/>
                  <a:gd name="connsiteX4" fmla="*/ 35709 w 35798"/>
                  <a:gd name="connsiteY4" fmla="*/ 5903 h 8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98" h="8908">
                    <a:moveTo>
                      <a:pt x="35709" y="5903"/>
                    </a:moveTo>
                    <a:cubicBezTo>
                      <a:pt x="35043" y="7427"/>
                      <a:pt x="27327" y="5332"/>
                      <a:pt x="17802" y="5903"/>
                    </a:cubicBezTo>
                    <a:cubicBezTo>
                      <a:pt x="8277" y="6475"/>
                      <a:pt x="1038" y="9999"/>
                      <a:pt x="86" y="8570"/>
                    </a:cubicBezTo>
                    <a:cubicBezTo>
                      <a:pt x="-867" y="7141"/>
                      <a:pt x="6182" y="950"/>
                      <a:pt x="17326" y="93"/>
                    </a:cubicBezTo>
                    <a:cubicBezTo>
                      <a:pt x="28470" y="-764"/>
                      <a:pt x="36757" y="4569"/>
                      <a:pt x="35709" y="59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 : forme 495">
                <a:extLst>
                  <a:ext uri="{FF2B5EF4-FFF2-40B4-BE49-F238E27FC236}">
                    <a16:creationId xmlns:a16="http://schemas.microsoft.com/office/drawing/2014/main" id="{EDFD10E6-3038-4A5F-CAFD-DE531A6664C3}"/>
                  </a:ext>
                </a:extLst>
              </p:cNvPr>
              <p:cNvSpPr/>
              <p:nvPr/>
            </p:nvSpPr>
            <p:spPr>
              <a:xfrm>
                <a:off x="7610800" y="4952352"/>
                <a:ext cx="52810" cy="28058"/>
              </a:xfrm>
              <a:custGeom>
                <a:avLst/>
                <a:gdLst>
                  <a:gd name="connsiteX0" fmla="*/ 52810 w 52810"/>
                  <a:gd name="connsiteY0" fmla="*/ 26883 h 28058"/>
                  <a:gd name="connsiteX1" fmla="*/ 35570 w 52810"/>
                  <a:gd name="connsiteY1" fmla="*/ 26883 h 28058"/>
                  <a:gd name="connsiteX2" fmla="*/ 17377 w 52810"/>
                  <a:gd name="connsiteY2" fmla="*/ 21834 h 28058"/>
                  <a:gd name="connsiteX3" fmla="*/ 7376 w 52810"/>
                  <a:gd name="connsiteY3" fmla="*/ 16882 h 28058"/>
                  <a:gd name="connsiteX4" fmla="*/ 2042 w 52810"/>
                  <a:gd name="connsiteY4" fmla="*/ 12881 h 28058"/>
                  <a:gd name="connsiteX5" fmla="*/ 1089 w 52810"/>
                  <a:gd name="connsiteY5" fmla="*/ 4023 h 28058"/>
                  <a:gd name="connsiteX6" fmla="*/ 8328 w 52810"/>
                  <a:gd name="connsiteY6" fmla="*/ 22 h 28058"/>
                  <a:gd name="connsiteX7" fmla="*/ 14805 w 52810"/>
                  <a:gd name="connsiteY7" fmla="*/ 689 h 28058"/>
                  <a:gd name="connsiteX8" fmla="*/ 25664 w 52810"/>
                  <a:gd name="connsiteY8" fmla="*/ 4118 h 28058"/>
                  <a:gd name="connsiteX9" fmla="*/ 41761 w 52810"/>
                  <a:gd name="connsiteY9" fmla="*/ 14119 h 28058"/>
                  <a:gd name="connsiteX10" fmla="*/ 52239 w 52810"/>
                  <a:gd name="connsiteY10" fmla="*/ 27835 h 28058"/>
                  <a:gd name="connsiteX11" fmla="*/ 39190 w 52810"/>
                  <a:gd name="connsiteY11" fmla="*/ 17358 h 28058"/>
                  <a:gd name="connsiteX12" fmla="*/ 23664 w 52810"/>
                  <a:gd name="connsiteY12" fmla="*/ 9166 h 28058"/>
                  <a:gd name="connsiteX13" fmla="*/ 13663 w 52810"/>
                  <a:gd name="connsiteY13" fmla="*/ 6309 h 28058"/>
                  <a:gd name="connsiteX14" fmla="*/ 6042 w 52810"/>
                  <a:gd name="connsiteY14" fmla="*/ 7166 h 28058"/>
                  <a:gd name="connsiteX15" fmla="*/ 6042 w 52810"/>
                  <a:gd name="connsiteY15" fmla="*/ 9071 h 28058"/>
                  <a:gd name="connsiteX16" fmla="*/ 9948 w 52810"/>
                  <a:gd name="connsiteY16" fmla="*/ 11928 h 28058"/>
                  <a:gd name="connsiteX17" fmla="*/ 19473 w 52810"/>
                  <a:gd name="connsiteY17" fmla="*/ 16881 h 28058"/>
                  <a:gd name="connsiteX18" fmla="*/ 36332 w 52810"/>
                  <a:gd name="connsiteY18" fmla="*/ 22882 h 28058"/>
                  <a:gd name="connsiteX19" fmla="*/ 52810 w 52810"/>
                  <a:gd name="connsiteY19" fmla="*/ 26883 h 2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810" h="28058">
                    <a:moveTo>
                      <a:pt x="52810" y="26883"/>
                    </a:moveTo>
                    <a:cubicBezTo>
                      <a:pt x="47170" y="28450"/>
                      <a:pt x="41210" y="28450"/>
                      <a:pt x="35570" y="26883"/>
                    </a:cubicBezTo>
                    <a:cubicBezTo>
                      <a:pt x="29319" y="25967"/>
                      <a:pt x="23207" y="24271"/>
                      <a:pt x="17377" y="21834"/>
                    </a:cubicBezTo>
                    <a:cubicBezTo>
                      <a:pt x="13942" y="20396"/>
                      <a:pt x="10602" y="18742"/>
                      <a:pt x="7376" y="16882"/>
                    </a:cubicBezTo>
                    <a:cubicBezTo>
                      <a:pt x="5412" y="15816"/>
                      <a:pt x="3615" y="14468"/>
                      <a:pt x="2042" y="12881"/>
                    </a:cubicBezTo>
                    <a:cubicBezTo>
                      <a:pt x="-270" y="10496"/>
                      <a:pt x="-663" y="6844"/>
                      <a:pt x="1089" y="4023"/>
                    </a:cubicBezTo>
                    <a:cubicBezTo>
                      <a:pt x="2767" y="1657"/>
                      <a:pt x="5432" y="184"/>
                      <a:pt x="8328" y="22"/>
                    </a:cubicBezTo>
                    <a:cubicBezTo>
                      <a:pt x="10508" y="-75"/>
                      <a:pt x="12691" y="149"/>
                      <a:pt x="14805" y="689"/>
                    </a:cubicBezTo>
                    <a:cubicBezTo>
                      <a:pt x="18525" y="1487"/>
                      <a:pt x="22160" y="2635"/>
                      <a:pt x="25664" y="4118"/>
                    </a:cubicBezTo>
                    <a:cubicBezTo>
                      <a:pt x="31508" y="6611"/>
                      <a:pt x="36937" y="9984"/>
                      <a:pt x="41761" y="14119"/>
                    </a:cubicBezTo>
                    <a:cubicBezTo>
                      <a:pt x="49953" y="21358"/>
                      <a:pt x="52810" y="27549"/>
                      <a:pt x="52239" y="27835"/>
                    </a:cubicBezTo>
                    <a:cubicBezTo>
                      <a:pt x="51667" y="28121"/>
                      <a:pt x="47476" y="23263"/>
                      <a:pt x="39190" y="17358"/>
                    </a:cubicBezTo>
                    <a:cubicBezTo>
                      <a:pt x="34383" y="13980"/>
                      <a:pt x="29166" y="11227"/>
                      <a:pt x="23664" y="9166"/>
                    </a:cubicBezTo>
                    <a:cubicBezTo>
                      <a:pt x="20427" y="7901"/>
                      <a:pt x="17079" y="6945"/>
                      <a:pt x="13663" y="6309"/>
                    </a:cubicBezTo>
                    <a:cubicBezTo>
                      <a:pt x="9948" y="5451"/>
                      <a:pt x="6900" y="5547"/>
                      <a:pt x="6042" y="7166"/>
                    </a:cubicBezTo>
                    <a:cubicBezTo>
                      <a:pt x="5185" y="8785"/>
                      <a:pt x="6042" y="8023"/>
                      <a:pt x="6042" y="9071"/>
                    </a:cubicBezTo>
                    <a:cubicBezTo>
                      <a:pt x="7203" y="10202"/>
                      <a:pt x="8518" y="11164"/>
                      <a:pt x="9948" y="11928"/>
                    </a:cubicBezTo>
                    <a:cubicBezTo>
                      <a:pt x="13018" y="13773"/>
                      <a:pt x="16199" y="15427"/>
                      <a:pt x="19473" y="16881"/>
                    </a:cubicBezTo>
                    <a:cubicBezTo>
                      <a:pt x="24887" y="19417"/>
                      <a:pt x="30533" y="21427"/>
                      <a:pt x="36332" y="22882"/>
                    </a:cubicBezTo>
                    <a:cubicBezTo>
                      <a:pt x="41922" y="23778"/>
                      <a:pt x="47432" y="25116"/>
                      <a:pt x="52810" y="268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 : forme 496">
                <a:extLst>
                  <a:ext uri="{FF2B5EF4-FFF2-40B4-BE49-F238E27FC236}">
                    <a16:creationId xmlns:a16="http://schemas.microsoft.com/office/drawing/2014/main" id="{212F2026-114D-027E-6D2D-D7C9A40ECFFE}"/>
                  </a:ext>
                </a:extLst>
              </p:cNvPr>
              <p:cNvSpPr/>
              <p:nvPr/>
            </p:nvSpPr>
            <p:spPr>
              <a:xfrm>
                <a:off x="7656382" y="4926276"/>
                <a:ext cx="26418" cy="55435"/>
              </a:xfrm>
              <a:custGeom>
                <a:avLst/>
                <a:gdLst>
                  <a:gd name="connsiteX0" fmla="*/ 5133 w 26418"/>
                  <a:gd name="connsiteY0" fmla="*/ 55435 h 55435"/>
                  <a:gd name="connsiteX1" fmla="*/ 180 w 26418"/>
                  <a:gd name="connsiteY1" fmla="*/ 38862 h 55435"/>
                  <a:gd name="connsiteX2" fmla="*/ 1990 w 26418"/>
                  <a:gd name="connsiteY2" fmla="*/ 19812 h 55435"/>
                  <a:gd name="connsiteX3" fmla="*/ 6181 w 26418"/>
                  <a:gd name="connsiteY3" fmla="*/ 9239 h 55435"/>
                  <a:gd name="connsiteX4" fmla="*/ 16754 w 26418"/>
                  <a:gd name="connsiteY4" fmla="*/ 0 h 55435"/>
                  <a:gd name="connsiteX5" fmla="*/ 23993 w 26418"/>
                  <a:gd name="connsiteY5" fmla="*/ 4572 h 55435"/>
                  <a:gd name="connsiteX6" fmla="*/ 25993 w 26418"/>
                  <a:gd name="connsiteY6" fmla="*/ 10859 h 55435"/>
                  <a:gd name="connsiteX7" fmla="*/ 25993 w 26418"/>
                  <a:gd name="connsiteY7" fmla="*/ 22479 h 55435"/>
                  <a:gd name="connsiteX8" fmla="*/ 19040 w 26418"/>
                  <a:gd name="connsiteY8" fmla="*/ 40482 h 55435"/>
                  <a:gd name="connsiteX9" fmla="*/ 5514 w 26418"/>
                  <a:gd name="connsiteY9" fmla="*/ 51244 h 55435"/>
                  <a:gd name="connsiteX10" fmla="*/ 15611 w 26418"/>
                  <a:gd name="connsiteY10" fmla="*/ 38290 h 55435"/>
                  <a:gd name="connsiteX11" fmla="*/ 20659 w 26418"/>
                  <a:gd name="connsiteY11" fmla="*/ 21907 h 55435"/>
                  <a:gd name="connsiteX12" fmla="*/ 20087 w 26418"/>
                  <a:gd name="connsiteY12" fmla="*/ 12382 h 55435"/>
                  <a:gd name="connsiteX13" fmla="*/ 16658 w 26418"/>
                  <a:gd name="connsiteY13" fmla="*/ 6191 h 55435"/>
                  <a:gd name="connsiteX14" fmla="*/ 10753 w 26418"/>
                  <a:gd name="connsiteY14" fmla="*/ 12001 h 55435"/>
                  <a:gd name="connsiteX15" fmla="*/ 3800 w 26418"/>
                  <a:gd name="connsiteY15" fmla="*/ 38767 h 55435"/>
                  <a:gd name="connsiteX16" fmla="*/ 5133 w 26418"/>
                  <a:gd name="connsiteY16" fmla="*/ 55435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418" h="55435">
                    <a:moveTo>
                      <a:pt x="5133" y="55435"/>
                    </a:moveTo>
                    <a:cubicBezTo>
                      <a:pt x="1750" y="50584"/>
                      <a:pt x="14" y="44774"/>
                      <a:pt x="180" y="38862"/>
                    </a:cubicBezTo>
                    <a:cubicBezTo>
                      <a:pt x="-341" y="32455"/>
                      <a:pt x="271" y="26006"/>
                      <a:pt x="1990" y="19812"/>
                    </a:cubicBezTo>
                    <a:cubicBezTo>
                      <a:pt x="3032" y="16157"/>
                      <a:pt x="4436" y="12615"/>
                      <a:pt x="6181" y="9239"/>
                    </a:cubicBezTo>
                    <a:cubicBezTo>
                      <a:pt x="7828" y="4510"/>
                      <a:pt x="11846" y="998"/>
                      <a:pt x="16754" y="0"/>
                    </a:cubicBezTo>
                    <a:cubicBezTo>
                      <a:pt x="19848" y="-4"/>
                      <a:pt x="22667" y="1777"/>
                      <a:pt x="23993" y="4572"/>
                    </a:cubicBezTo>
                    <a:cubicBezTo>
                      <a:pt x="24936" y="6569"/>
                      <a:pt x="25608" y="8683"/>
                      <a:pt x="25993" y="10859"/>
                    </a:cubicBezTo>
                    <a:cubicBezTo>
                      <a:pt x="26560" y="14711"/>
                      <a:pt x="26560" y="18626"/>
                      <a:pt x="25993" y="22479"/>
                    </a:cubicBezTo>
                    <a:cubicBezTo>
                      <a:pt x="25238" y="28972"/>
                      <a:pt x="22845" y="35167"/>
                      <a:pt x="19040" y="40482"/>
                    </a:cubicBezTo>
                    <a:cubicBezTo>
                      <a:pt x="12563" y="50006"/>
                      <a:pt x="5609" y="51816"/>
                      <a:pt x="5514" y="51244"/>
                    </a:cubicBezTo>
                    <a:cubicBezTo>
                      <a:pt x="5419" y="50673"/>
                      <a:pt x="10658" y="46958"/>
                      <a:pt x="15611" y="38290"/>
                    </a:cubicBezTo>
                    <a:cubicBezTo>
                      <a:pt x="18415" y="33240"/>
                      <a:pt x="20134" y="27660"/>
                      <a:pt x="20659" y="21907"/>
                    </a:cubicBezTo>
                    <a:cubicBezTo>
                      <a:pt x="20860" y="18721"/>
                      <a:pt x="20668" y="15522"/>
                      <a:pt x="20087" y="12382"/>
                    </a:cubicBezTo>
                    <a:cubicBezTo>
                      <a:pt x="19421" y="8763"/>
                      <a:pt x="17992" y="5810"/>
                      <a:pt x="16658" y="6191"/>
                    </a:cubicBezTo>
                    <a:cubicBezTo>
                      <a:pt x="15325" y="6572"/>
                      <a:pt x="12086" y="9049"/>
                      <a:pt x="10753" y="12001"/>
                    </a:cubicBezTo>
                    <a:cubicBezTo>
                      <a:pt x="6279" y="20219"/>
                      <a:pt x="3891" y="29410"/>
                      <a:pt x="3800" y="38767"/>
                    </a:cubicBezTo>
                    <a:cubicBezTo>
                      <a:pt x="4085" y="48863"/>
                      <a:pt x="5990" y="55150"/>
                      <a:pt x="5133" y="5543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 : forme 497">
                <a:extLst>
                  <a:ext uri="{FF2B5EF4-FFF2-40B4-BE49-F238E27FC236}">
                    <a16:creationId xmlns:a16="http://schemas.microsoft.com/office/drawing/2014/main" id="{3BB10F4C-C817-9678-9658-7DAF92C53E63}"/>
                  </a:ext>
                </a:extLst>
              </p:cNvPr>
              <p:cNvSpPr/>
              <p:nvPr/>
            </p:nvSpPr>
            <p:spPr>
              <a:xfrm>
                <a:off x="6884319" y="2808232"/>
                <a:ext cx="678199" cy="368968"/>
              </a:xfrm>
              <a:custGeom>
                <a:avLst/>
                <a:gdLst>
                  <a:gd name="connsiteX0" fmla="*/ 25102 w 678199"/>
                  <a:gd name="connsiteY0" fmla="*/ 368968 h 368968"/>
                  <a:gd name="connsiteX1" fmla="*/ 14832 w 678199"/>
                  <a:gd name="connsiteY1" fmla="*/ 348954 h 368968"/>
                  <a:gd name="connsiteX2" fmla="*/ 18721 w 678199"/>
                  <a:gd name="connsiteY2" fmla="*/ 342584 h 368968"/>
                  <a:gd name="connsiteX3" fmla="*/ 19292 w 678199"/>
                  <a:gd name="connsiteY3" fmla="*/ 318676 h 368968"/>
                  <a:gd name="connsiteX4" fmla="*/ 39580 w 678199"/>
                  <a:gd name="connsiteY4" fmla="*/ 299626 h 368968"/>
                  <a:gd name="connsiteX5" fmla="*/ 17212 w 678199"/>
                  <a:gd name="connsiteY5" fmla="*/ 284611 h 368968"/>
                  <a:gd name="connsiteX6" fmla="*/ 17006 w 678199"/>
                  <a:gd name="connsiteY6" fmla="*/ 283338 h 368968"/>
                  <a:gd name="connsiteX7" fmla="*/ 81 w 678199"/>
                  <a:gd name="connsiteY7" fmla="*/ 269564 h 368968"/>
                  <a:gd name="connsiteX8" fmla="*/ 7481 w 678199"/>
                  <a:gd name="connsiteY8" fmla="*/ 254763 h 368968"/>
                  <a:gd name="connsiteX9" fmla="*/ 6814 w 678199"/>
                  <a:gd name="connsiteY9" fmla="*/ 234951 h 368968"/>
                  <a:gd name="connsiteX10" fmla="*/ 31294 w 678199"/>
                  <a:gd name="connsiteY10" fmla="*/ 226760 h 368968"/>
                  <a:gd name="connsiteX11" fmla="*/ 85491 w 678199"/>
                  <a:gd name="connsiteY11" fmla="*/ 195042 h 368968"/>
                  <a:gd name="connsiteX12" fmla="*/ 50153 w 678199"/>
                  <a:gd name="connsiteY12" fmla="*/ 168753 h 368968"/>
                  <a:gd name="connsiteX13" fmla="*/ 43009 w 678199"/>
                  <a:gd name="connsiteY13" fmla="*/ 161228 h 368968"/>
                  <a:gd name="connsiteX14" fmla="*/ 51296 w 678199"/>
                  <a:gd name="connsiteY14" fmla="*/ 141511 h 368968"/>
                  <a:gd name="connsiteX15" fmla="*/ 95206 w 678199"/>
                  <a:gd name="connsiteY15" fmla="*/ 122461 h 368968"/>
                  <a:gd name="connsiteX16" fmla="*/ 108637 w 678199"/>
                  <a:gd name="connsiteY16" fmla="*/ 127605 h 368968"/>
                  <a:gd name="connsiteX17" fmla="*/ 144355 w 678199"/>
                  <a:gd name="connsiteY17" fmla="*/ 123604 h 368968"/>
                  <a:gd name="connsiteX18" fmla="*/ 163405 w 678199"/>
                  <a:gd name="connsiteY18" fmla="*/ 129414 h 368968"/>
                  <a:gd name="connsiteX19" fmla="*/ 150737 w 678199"/>
                  <a:gd name="connsiteY19" fmla="*/ 113603 h 368968"/>
                  <a:gd name="connsiteX20" fmla="*/ 142546 w 678199"/>
                  <a:gd name="connsiteY20" fmla="*/ 95696 h 368968"/>
                  <a:gd name="connsiteX21" fmla="*/ 157024 w 678199"/>
                  <a:gd name="connsiteY21" fmla="*/ 86933 h 368968"/>
                  <a:gd name="connsiteX22" fmla="*/ 157024 w 678199"/>
                  <a:gd name="connsiteY22" fmla="*/ 69502 h 368968"/>
                  <a:gd name="connsiteX23" fmla="*/ 176740 w 678199"/>
                  <a:gd name="connsiteY23" fmla="*/ 64549 h 368968"/>
                  <a:gd name="connsiteX24" fmla="*/ 189123 w 678199"/>
                  <a:gd name="connsiteY24" fmla="*/ 69883 h 368968"/>
                  <a:gd name="connsiteX25" fmla="*/ 206407 w 678199"/>
                  <a:gd name="connsiteY25" fmla="*/ 61690 h 368968"/>
                  <a:gd name="connsiteX26" fmla="*/ 213697 w 678199"/>
                  <a:gd name="connsiteY26" fmla="*/ 67883 h 368968"/>
                  <a:gd name="connsiteX27" fmla="*/ 237364 w 678199"/>
                  <a:gd name="connsiteY27" fmla="*/ 69282 h 368968"/>
                  <a:gd name="connsiteX28" fmla="*/ 237796 w 678199"/>
                  <a:gd name="connsiteY28" fmla="*/ 69788 h 368968"/>
                  <a:gd name="connsiteX29" fmla="*/ 267008 w 678199"/>
                  <a:gd name="connsiteY29" fmla="*/ 78355 h 368968"/>
                  <a:gd name="connsiteX30" fmla="*/ 268276 w 678199"/>
                  <a:gd name="connsiteY30" fmla="*/ 81123 h 368968"/>
                  <a:gd name="connsiteX31" fmla="*/ 249226 w 678199"/>
                  <a:gd name="connsiteY31" fmla="*/ 49595 h 368968"/>
                  <a:gd name="connsiteX32" fmla="*/ 251988 w 678199"/>
                  <a:gd name="connsiteY32" fmla="*/ 33212 h 368968"/>
                  <a:gd name="connsiteX33" fmla="*/ 239587 w 678199"/>
                  <a:gd name="connsiteY33" fmla="*/ 16080 h 368968"/>
                  <a:gd name="connsiteX34" fmla="*/ 241320 w 678199"/>
                  <a:gd name="connsiteY34" fmla="*/ 11114 h 368968"/>
                  <a:gd name="connsiteX35" fmla="*/ 267133 w 678199"/>
                  <a:gd name="connsiteY35" fmla="*/ 446 h 368968"/>
                  <a:gd name="connsiteX36" fmla="*/ 275705 w 678199"/>
                  <a:gd name="connsiteY36" fmla="*/ 12828 h 368968"/>
                  <a:gd name="connsiteX37" fmla="*/ 302990 w 678199"/>
                  <a:gd name="connsiteY37" fmla="*/ 17881 h 368968"/>
                  <a:gd name="connsiteX38" fmla="*/ 305614 w 678199"/>
                  <a:gd name="connsiteY38" fmla="*/ 34641 h 368968"/>
                  <a:gd name="connsiteX39" fmla="*/ 319050 w 678199"/>
                  <a:gd name="connsiteY39" fmla="*/ 35602 h 368968"/>
                  <a:gd name="connsiteX40" fmla="*/ 320378 w 678199"/>
                  <a:gd name="connsiteY40" fmla="*/ 37593 h 368968"/>
                  <a:gd name="connsiteX41" fmla="*/ 323235 w 678199"/>
                  <a:gd name="connsiteY41" fmla="*/ 54548 h 368968"/>
                  <a:gd name="connsiteX42" fmla="*/ 346463 w 678199"/>
                  <a:gd name="connsiteY42" fmla="*/ 59295 h 368968"/>
                  <a:gd name="connsiteX43" fmla="*/ 349238 w 678199"/>
                  <a:gd name="connsiteY43" fmla="*/ 68359 h 368968"/>
                  <a:gd name="connsiteX44" fmla="*/ 377813 w 678199"/>
                  <a:gd name="connsiteY44" fmla="*/ 62454 h 368968"/>
                  <a:gd name="connsiteX45" fmla="*/ 382860 w 678199"/>
                  <a:gd name="connsiteY45" fmla="*/ 35990 h 368968"/>
                  <a:gd name="connsiteX46" fmla="*/ 402864 w 678199"/>
                  <a:gd name="connsiteY46" fmla="*/ 35117 h 368968"/>
                  <a:gd name="connsiteX47" fmla="*/ 424480 w 678199"/>
                  <a:gd name="connsiteY47" fmla="*/ 19037 h 368968"/>
                  <a:gd name="connsiteX48" fmla="*/ 427343 w 678199"/>
                  <a:gd name="connsiteY48" fmla="*/ 19687 h 368968"/>
                  <a:gd name="connsiteX49" fmla="*/ 454585 w 678199"/>
                  <a:gd name="connsiteY49" fmla="*/ 7304 h 368968"/>
                  <a:gd name="connsiteX50" fmla="*/ 453156 w 678199"/>
                  <a:gd name="connsiteY50" fmla="*/ 41118 h 368968"/>
                  <a:gd name="connsiteX51" fmla="*/ 434106 w 678199"/>
                  <a:gd name="connsiteY51" fmla="*/ 76360 h 368968"/>
                  <a:gd name="connsiteX52" fmla="*/ 495542 w 678199"/>
                  <a:gd name="connsiteY52" fmla="*/ 43404 h 368968"/>
                  <a:gd name="connsiteX53" fmla="*/ 501638 w 678199"/>
                  <a:gd name="connsiteY53" fmla="*/ 41594 h 368968"/>
                  <a:gd name="connsiteX54" fmla="*/ 509353 w 678199"/>
                  <a:gd name="connsiteY54" fmla="*/ 45975 h 368968"/>
                  <a:gd name="connsiteX55" fmla="*/ 521545 w 678199"/>
                  <a:gd name="connsiteY55" fmla="*/ 48166 h 368968"/>
                  <a:gd name="connsiteX56" fmla="*/ 524784 w 678199"/>
                  <a:gd name="connsiteY56" fmla="*/ 76741 h 368968"/>
                  <a:gd name="connsiteX57" fmla="*/ 497638 w 678199"/>
                  <a:gd name="connsiteY57" fmla="*/ 97030 h 368968"/>
                  <a:gd name="connsiteX58" fmla="*/ 524879 w 678199"/>
                  <a:gd name="connsiteY58" fmla="*/ 102173 h 368968"/>
                  <a:gd name="connsiteX59" fmla="*/ 559145 w 678199"/>
                  <a:gd name="connsiteY59" fmla="*/ 82588 h 368968"/>
                  <a:gd name="connsiteX60" fmla="*/ 560884 w 678199"/>
                  <a:gd name="connsiteY60" fmla="*/ 83123 h 368968"/>
                  <a:gd name="connsiteX61" fmla="*/ 588792 w 678199"/>
                  <a:gd name="connsiteY61" fmla="*/ 72169 h 368968"/>
                  <a:gd name="connsiteX62" fmla="*/ 615843 w 678199"/>
                  <a:gd name="connsiteY62" fmla="*/ 80170 h 368968"/>
                  <a:gd name="connsiteX63" fmla="*/ 615843 w 678199"/>
                  <a:gd name="connsiteY63" fmla="*/ 113984 h 368968"/>
                  <a:gd name="connsiteX64" fmla="*/ 586030 w 678199"/>
                  <a:gd name="connsiteY64" fmla="*/ 135130 h 368968"/>
                  <a:gd name="connsiteX65" fmla="*/ 606699 w 678199"/>
                  <a:gd name="connsiteY65" fmla="*/ 144655 h 368968"/>
                  <a:gd name="connsiteX66" fmla="*/ 631464 w 678199"/>
                  <a:gd name="connsiteY66" fmla="*/ 143130 h 368968"/>
                  <a:gd name="connsiteX67" fmla="*/ 657277 w 678199"/>
                  <a:gd name="connsiteY67" fmla="*/ 164752 h 368968"/>
                  <a:gd name="connsiteX68" fmla="*/ 666802 w 678199"/>
                  <a:gd name="connsiteY68" fmla="*/ 167991 h 368968"/>
                  <a:gd name="connsiteX69" fmla="*/ 673279 w 678199"/>
                  <a:gd name="connsiteY69" fmla="*/ 180754 h 368968"/>
                  <a:gd name="connsiteX70" fmla="*/ 677279 w 678199"/>
                  <a:gd name="connsiteY70" fmla="*/ 198471 h 368968"/>
                  <a:gd name="connsiteX71" fmla="*/ 678041 w 678199"/>
                  <a:gd name="connsiteY71" fmla="*/ 207329 h 368968"/>
                  <a:gd name="connsiteX72" fmla="*/ 653562 w 678199"/>
                  <a:gd name="connsiteY72" fmla="*/ 215330 h 368968"/>
                  <a:gd name="connsiteX73" fmla="*/ 626892 w 678199"/>
                  <a:gd name="connsiteY73" fmla="*/ 203519 h 368968"/>
                  <a:gd name="connsiteX74" fmla="*/ 660325 w 678199"/>
                  <a:gd name="connsiteY74" fmla="*/ 229332 h 368968"/>
                  <a:gd name="connsiteX75" fmla="*/ 650800 w 678199"/>
                  <a:gd name="connsiteY75" fmla="*/ 265812 h 368968"/>
                  <a:gd name="connsiteX76" fmla="*/ 613843 w 678199"/>
                  <a:gd name="connsiteY76" fmla="*/ 248382 h 368968"/>
                  <a:gd name="connsiteX77" fmla="*/ 576409 w 678199"/>
                  <a:gd name="connsiteY77" fmla="*/ 232570 h 36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78199" h="368968">
                    <a:moveTo>
                      <a:pt x="25102" y="368968"/>
                    </a:moveTo>
                    <a:cubicBezTo>
                      <a:pt x="16740" y="366277"/>
                      <a:pt x="12141" y="357317"/>
                      <a:pt x="14832" y="348954"/>
                    </a:cubicBezTo>
                    <a:cubicBezTo>
                      <a:pt x="15605" y="346552"/>
                      <a:pt x="16938" y="344369"/>
                      <a:pt x="18721" y="342584"/>
                    </a:cubicBezTo>
                    <a:cubicBezTo>
                      <a:pt x="10624" y="338107"/>
                      <a:pt x="12910" y="325344"/>
                      <a:pt x="19292" y="318676"/>
                    </a:cubicBezTo>
                    <a:cubicBezTo>
                      <a:pt x="25674" y="312009"/>
                      <a:pt x="34627" y="307818"/>
                      <a:pt x="39580" y="299626"/>
                    </a:cubicBezTo>
                    <a:cubicBezTo>
                      <a:pt x="29257" y="301657"/>
                      <a:pt x="19243" y="294934"/>
                      <a:pt x="17212" y="284611"/>
                    </a:cubicBezTo>
                    <a:cubicBezTo>
                      <a:pt x="17129" y="284189"/>
                      <a:pt x="17060" y="283765"/>
                      <a:pt x="17006" y="283338"/>
                    </a:cubicBezTo>
                    <a:cubicBezTo>
                      <a:pt x="8529" y="284208"/>
                      <a:pt x="951" y="278041"/>
                      <a:pt x="81" y="269564"/>
                    </a:cubicBezTo>
                    <a:cubicBezTo>
                      <a:pt x="-530" y="263613"/>
                      <a:pt x="2354" y="257845"/>
                      <a:pt x="7481" y="254763"/>
                    </a:cubicBezTo>
                    <a:cubicBezTo>
                      <a:pt x="-1187" y="254001"/>
                      <a:pt x="-425" y="239714"/>
                      <a:pt x="6814" y="234951"/>
                    </a:cubicBezTo>
                    <a:cubicBezTo>
                      <a:pt x="14053" y="230189"/>
                      <a:pt x="23483" y="230475"/>
                      <a:pt x="31294" y="226760"/>
                    </a:cubicBezTo>
                    <a:cubicBezTo>
                      <a:pt x="45608" y="210792"/>
                      <a:pt x="64559" y="199701"/>
                      <a:pt x="85491" y="195042"/>
                    </a:cubicBezTo>
                    <a:lnTo>
                      <a:pt x="50153" y="168753"/>
                    </a:lnTo>
                    <a:cubicBezTo>
                      <a:pt x="47151" y="166917"/>
                      <a:pt x="44687" y="164321"/>
                      <a:pt x="43009" y="161228"/>
                    </a:cubicBezTo>
                    <a:cubicBezTo>
                      <a:pt x="39961" y="154180"/>
                      <a:pt x="45486" y="146464"/>
                      <a:pt x="51296" y="141511"/>
                    </a:cubicBezTo>
                    <a:cubicBezTo>
                      <a:pt x="63734" y="130971"/>
                      <a:pt x="79012" y="124343"/>
                      <a:pt x="95206" y="122461"/>
                    </a:cubicBezTo>
                    <a:cubicBezTo>
                      <a:pt x="100350" y="121890"/>
                      <a:pt x="106922" y="122461"/>
                      <a:pt x="108637" y="127605"/>
                    </a:cubicBezTo>
                    <a:cubicBezTo>
                      <a:pt x="120034" y="123360"/>
                      <a:pt x="132301" y="121986"/>
                      <a:pt x="144355" y="123604"/>
                    </a:cubicBezTo>
                    <a:cubicBezTo>
                      <a:pt x="151197" y="123194"/>
                      <a:pt x="157958" y="125256"/>
                      <a:pt x="163405" y="129414"/>
                    </a:cubicBezTo>
                    <a:cubicBezTo>
                      <a:pt x="160158" y="123432"/>
                      <a:pt x="155868" y="118077"/>
                      <a:pt x="150737" y="113603"/>
                    </a:cubicBezTo>
                    <a:cubicBezTo>
                      <a:pt x="145620" y="109044"/>
                      <a:pt x="142649" y="102548"/>
                      <a:pt x="142546" y="95696"/>
                    </a:cubicBezTo>
                    <a:cubicBezTo>
                      <a:pt x="143212" y="88933"/>
                      <a:pt x="151404" y="83123"/>
                      <a:pt x="157024" y="86933"/>
                    </a:cubicBezTo>
                    <a:cubicBezTo>
                      <a:pt x="150737" y="83980"/>
                      <a:pt x="151594" y="73884"/>
                      <a:pt x="157024" y="69502"/>
                    </a:cubicBezTo>
                    <a:cubicBezTo>
                      <a:pt x="162842" y="65658"/>
                      <a:pt x="169796" y="63911"/>
                      <a:pt x="176740" y="64549"/>
                    </a:cubicBezTo>
                    <a:cubicBezTo>
                      <a:pt x="181598" y="64549"/>
                      <a:pt x="187789" y="65216"/>
                      <a:pt x="189123" y="69883"/>
                    </a:cubicBezTo>
                    <a:cubicBezTo>
                      <a:pt x="191633" y="62848"/>
                      <a:pt x="199372" y="59180"/>
                      <a:pt x="206407" y="61690"/>
                    </a:cubicBezTo>
                    <a:cubicBezTo>
                      <a:pt x="209511" y="62798"/>
                      <a:pt x="212103" y="65000"/>
                      <a:pt x="213697" y="67883"/>
                    </a:cubicBezTo>
                    <a:cubicBezTo>
                      <a:pt x="220619" y="61734"/>
                      <a:pt x="231215" y="62360"/>
                      <a:pt x="237364" y="69282"/>
                    </a:cubicBezTo>
                    <a:cubicBezTo>
                      <a:pt x="237511" y="69448"/>
                      <a:pt x="237655" y="69617"/>
                      <a:pt x="237796" y="69788"/>
                    </a:cubicBezTo>
                    <a:cubicBezTo>
                      <a:pt x="248228" y="64087"/>
                      <a:pt x="261307" y="67922"/>
                      <a:pt x="267008" y="78355"/>
                    </a:cubicBezTo>
                    <a:cubicBezTo>
                      <a:pt x="267496" y="79246"/>
                      <a:pt x="267919" y="80171"/>
                      <a:pt x="268276" y="81123"/>
                    </a:cubicBezTo>
                    <a:lnTo>
                      <a:pt x="249226" y="49595"/>
                    </a:lnTo>
                    <a:cubicBezTo>
                      <a:pt x="245701" y="43594"/>
                      <a:pt x="245130" y="32545"/>
                      <a:pt x="251988" y="33212"/>
                    </a:cubicBezTo>
                    <a:cubicBezTo>
                      <a:pt x="243833" y="31905"/>
                      <a:pt x="238281" y="24235"/>
                      <a:pt x="239587" y="16080"/>
                    </a:cubicBezTo>
                    <a:cubicBezTo>
                      <a:pt x="239867" y="14335"/>
                      <a:pt x="240453" y="12654"/>
                      <a:pt x="241320" y="11114"/>
                    </a:cubicBezTo>
                    <a:cubicBezTo>
                      <a:pt x="247043" y="2749"/>
                      <a:pt x="257174" y="-1438"/>
                      <a:pt x="267133" y="446"/>
                    </a:cubicBezTo>
                    <a:lnTo>
                      <a:pt x="275705" y="12828"/>
                    </a:lnTo>
                    <a:cubicBezTo>
                      <a:pt x="284635" y="6689"/>
                      <a:pt x="296851" y="8951"/>
                      <a:pt x="302990" y="17881"/>
                    </a:cubicBezTo>
                    <a:cubicBezTo>
                      <a:pt x="306359" y="22782"/>
                      <a:pt x="307324" y="28945"/>
                      <a:pt x="305614" y="34641"/>
                    </a:cubicBezTo>
                    <a:cubicBezTo>
                      <a:pt x="309589" y="31196"/>
                      <a:pt x="315605" y="31626"/>
                      <a:pt x="319050" y="35602"/>
                    </a:cubicBezTo>
                    <a:cubicBezTo>
                      <a:pt x="319574" y="36207"/>
                      <a:pt x="320020" y="36876"/>
                      <a:pt x="320378" y="37593"/>
                    </a:cubicBezTo>
                    <a:cubicBezTo>
                      <a:pt x="323008" y="42831"/>
                      <a:pt x="324003" y="48738"/>
                      <a:pt x="323235" y="54548"/>
                    </a:cubicBezTo>
                    <a:cubicBezTo>
                      <a:pt x="330960" y="49445"/>
                      <a:pt x="341360" y="51570"/>
                      <a:pt x="346463" y="59295"/>
                    </a:cubicBezTo>
                    <a:cubicBezTo>
                      <a:pt x="348241" y="61987"/>
                      <a:pt x="349204" y="65134"/>
                      <a:pt x="349238" y="68359"/>
                    </a:cubicBezTo>
                    <a:cubicBezTo>
                      <a:pt x="358041" y="63806"/>
                      <a:pt x="367927" y="61763"/>
                      <a:pt x="377813" y="62454"/>
                    </a:cubicBezTo>
                    <a:cubicBezTo>
                      <a:pt x="371899" y="53752"/>
                      <a:pt x="374159" y="41904"/>
                      <a:pt x="382860" y="35990"/>
                    </a:cubicBezTo>
                    <a:cubicBezTo>
                      <a:pt x="388825" y="31936"/>
                      <a:pt x="396568" y="31598"/>
                      <a:pt x="402864" y="35117"/>
                    </a:cubicBezTo>
                    <a:cubicBezTo>
                      <a:pt x="404393" y="24708"/>
                      <a:pt x="414071" y="17508"/>
                      <a:pt x="424480" y="19037"/>
                    </a:cubicBezTo>
                    <a:cubicBezTo>
                      <a:pt x="425450" y="19180"/>
                      <a:pt x="426407" y="19397"/>
                      <a:pt x="427343" y="19687"/>
                    </a:cubicBezTo>
                    <a:cubicBezTo>
                      <a:pt x="430391" y="8256"/>
                      <a:pt x="445441" y="-221"/>
                      <a:pt x="454585" y="7304"/>
                    </a:cubicBezTo>
                    <a:cubicBezTo>
                      <a:pt x="463729" y="14829"/>
                      <a:pt x="458966" y="30355"/>
                      <a:pt x="453156" y="41118"/>
                    </a:cubicBezTo>
                    <a:lnTo>
                      <a:pt x="434106" y="76360"/>
                    </a:lnTo>
                    <a:lnTo>
                      <a:pt x="495542" y="43404"/>
                    </a:lnTo>
                    <a:cubicBezTo>
                      <a:pt x="497335" y="42178"/>
                      <a:pt x="499467" y="41545"/>
                      <a:pt x="501638" y="41594"/>
                    </a:cubicBezTo>
                    <a:cubicBezTo>
                      <a:pt x="504591" y="41594"/>
                      <a:pt x="506686" y="44642"/>
                      <a:pt x="509353" y="45975"/>
                    </a:cubicBezTo>
                    <a:cubicBezTo>
                      <a:pt x="513359" y="46999"/>
                      <a:pt x="517434" y="47731"/>
                      <a:pt x="521545" y="48166"/>
                    </a:cubicBezTo>
                    <a:cubicBezTo>
                      <a:pt x="532404" y="51405"/>
                      <a:pt x="532213" y="67978"/>
                      <a:pt x="524784" y="76741"/>
                    </a:cubicBezTo>
                    <a:cubicBezTo>
                      <a:pt x="517354" y="85504"/>
                      <a:pt x="505734" y="89409"/>
                      <a:pt x="497638" y="97030"/>
                    </a:cubicBezTo>
                    <a:lnTo>
                      <a:pt x="524879" y="102173"/>
                    </a:lnTo>
                    <a:cubicBezTo>
                      <a:pt x="528933" y="87302"/>
                      <a:pt x="544274" y="78534"/>
                      <a:pt x="559145" y="82588"/>
                    </a:cubicBezTo>
                    <a:cubicBezTo>
                      <a:pt x="559730" y="82747"/>
                      <a:pt x="560310" y="82926"/>
                      <a:pt x="560884" y="83123"/>
                    </a:cubicBezTo>
                    <a:cubicBezTo>
                      <a:pt x="564599" y="73026"/>
                      <a:pt x="578124" y="71788"/>
                      <a:pt x="588792" y="72169"/>
                    </a:cubicBezTo>
                    <a:cubicBezTo>
                      <a:pt x="598484" y="71436"/>
                      <a:pt x="608109" y="74283"/>
                      <a:pt x="615843" y="80170"/>
                    </a:cubicBezTo>
                    <a:cubicBezTo>
                      <a:pt x="623827" y="90027"/>
                      <a:pt x="623827" y="104127"/>
                      <a:pt x="615843" y="113984"/>
                    </a:cubicBezTo>
                    <a:cubicBezTo>
                      <a:pt x="607725" y="123299"/>
                      <a:pt x="597505" y="130548"/>
                      <a:pt x="586030" y="135130"/>
                    </a:cubicBezTo>
                    <a:cubicBezTo>
                      <a:pt x="587839" y="143321"/>
                      <a:pt x="598507" y="145797"/>
                      <a:pt x="606699" y="144655"/>
                    </a:cubicBezTo>
                    <a:cubicBezTo>
                      <a:pt x="614696" y="142082"/>
                      <a:pt x="623212" y="141558"/>
                      <a:pt x="631464" y="143130"/>
                    </a:cubicBezTo>
                    <a:cubicBezTo>
                      <a:pt x="642132" y="147131"/>
                      <a:pt x="646609" y="160942"/>
                      <a:pt x="657277" y="164752"/>
                    </a:cubicBezTo>
                    <a:cubicBezTo>
                      <a:pt x="660542" y="165546"/>
                      <a:pt x="663730" y="166629"/>
                      <a:pt x="666802" y="167991"/>
                    </a:cubicBezTo>
                    <a:cubicBezTo>
                      <a:pt x="670538" y="171241"/>
                      <a:pt x="672861" y="175819"/>
                      <a:pt x="673279" y="180754"/>
                    </a:cubicBezTo>
                    <a:lnTo>
                      <a:pt x="677279" y="198471"/>
                    </a:lnTo>
                    <a:cubicBezTo>
                      <a:pt x="678144" y="201339"/>
                      <a:pt x="678403" y="204355"/>
                      <a:pt x="678041" y="207329"/>
                    </a:cubicBezTo>
                    <a:cubicBezTo>
                      <a:pt x="676136" y="216854"/>
                      <a:pt x="662611" y="219045"/>
                      <a:pt x="653562" y="215330"/>
                    </a:cubicBezTo>
                    <a:cubicBezTo>
                      <a:pt x="645168" y="210356"/>
                      <a:pt x="636216" y="206392"/>
                      <a:pt x="626892" y="203519"/>
                    </a:cubicBezTo>
                    <a:cubicBezTo>
                      <a:pt x="640302" y="208703"/>
                      <a:pt x="651916" y="217670"/>
                      <a:pt x="660325" y="229332"/>
                    </a:cubicBezTo>
                    <a:cubicBezTo>
                      <a:pt x="667564" y="241714"/>
                      <a:pt x="664611" y="260955"/>
                      <a:pt x="650800" y="265812"/>
                    </a:cubicBezTo>
                    <a:cubicBezTo>
                      <a:pt x="636988" y="270670"/>
                      <a:pt x="623749" y="258955"/>
                      <a:pt x="613843" y="248382"/>
                    </a:cubicBezTo>
                    <a:cubicBezTo>
                      <a:pt x="603937" y="237809"/>
                      <a:pt x="589649" y="226569"/>
                      <a:pt x="576409" y="232570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 : forme 498">
                <a:extLst>
                  <a:ext uri="{FF2B5EF4-FFF2-40B4-BE49-F238E27FC236}">
                    <a16:creationId xmlns:a16="http://schemas.microsoft.com/office/drawing/2014/main" id="{EABF7AFE-D1A3-8B06-AA0B-6DA0CCDE9A0D}"/>
                  </a:ext>
                </a:extLst>
              </p:cNvPr>
              <p:cNvSpPr/>
              <p:nvPr/>
            </p:nvSpPr>
            <p:spPr>
              <a:xfrm>
                <a:off x="6876131" y="2982413"/>
                <a:ext cx="694950" cy="444101"/>
              </a:xfrm>
              <a:custGeom>
                <a:avLst/>
                <a:gdLst>
                  <a:gd name="connsiteX0" fmla="*/ 53007 w 694950"/>
                  <a:gd name="connsiteY0" fmla="*/ 186309 h 444101"/>
                  <a:gd name="connsiteX1" fmla="*/ 29026 w 694950"/>
                  <a:gd name="connsiteY1" fmla="*/ 192573 h 444101"/>
                  <a:gd name="connsiteX2" fmla="*/ 26623 w 694950"/>
                  <a:gd name="connsiteY2" fmla="*/ 201549 h 444101"/>
                  <a:gd name="connsiteX3" fmla="*/ 1392 w 694950"/>
                  <a:gd name="connsiteY3" fmla="*/ 246705 h 444101"/>
                  <a:gd name="connsiteX4" fmla="*/ 13002 w 694950"/>
                  <a:gd name="connsiteY4" fmla="*/ 264700 h 444101"/>
                  <a:gd name="connsiteX5" fmla="*/ 38720 w 694950"/>
                  <a:gd name="connsiteY5" fmla="*/ 261366 h 444101"/>
                  <a:gd name="connsiteX6" fmla="*/ 58912 w 694950"/>
                  <a:gd name="connsiteY6" fmla="*/ 278892 h 444101"/>
                  <a:gd name="connsiteX7" fmla="*/ 67931 w 694950"/>
                  <a:gd name="connsiteY7" fmla="*/ 316762 h 444101"/>
                  <a:gd name="connsiteX8" fmla="*/ 70057 w 694950"/>
                  <a:gd name="connsiteY8" fmla="*/ 317944 h 444101"/>
                  <a:gd name="connsiteX9" fmla="*/ 66015 w 694950"/>
                  <a:gd name="connsiteY9" fmla="*/ 359236 h 444101"/>
                  <a:gd name="connsiteX10" fmla="*/ 75105 w 694950"/>
                  <a:gd name="connsiteY10" fmla="*/ 366617 h 444101"/>
                  <a:gd name="connsiteX11" fmla="*/ 85694 w 694950"/>
                  <a:gd name="connsiteY11" fmla="*/ 396591 h 444101"/>
                  <a:gd name="connsiteX12" fmla="*/ 115669 w 694950"/>
                  <a:gd name="connsiteY12" fmla="*/ 386002 h 444101"/>
                  <a:gd name="connsiteX13" fmla="*/ 116158 w 694950"/>
                  <a:gd name="connsiteY13" fmla="*/ 384905 h 444101"/>
                  <a:gd name="connsiteX14" fmla="*/ 131112 w 694950"/>
                  <a:gd name="connsiteY14" fmla="*/ 407384 h 444101"/>
                  <a:gd name="connsiteX15" fmla="*/ 154195 w 694950"/>
                  <a:gd name="connsiteY15" fmla="*/ 404187 h 444101"/>
                  <a:gd name="connsiteX16" fmla="*/ 154829 w 694950"/>
                  <a:gd name="connsiteY16" fmla="*/ 403288 h 444101"/>
                  <a:gd name="connsiteX17" fmla="*/ 193350 w 694950"/>
                  <a:gd name="connsiteY17" fmla="*/ 424091 h 444101"/>
                  <a:gd name="connsiteX18" fmla="*/ 198835 w 694950"/>
                  <a:gd name="connsiteY18" fmla="*/ 421862 h 444101"/>
                  <a:gd name="connsiteX19" fmla="*/ 216476 w 694950"/>
                  <a:gd name="connsiteY19" fmla="*/ 443975 h 444101"/>
                  <a:gd name="connsiteX20" fmla="*/ 238173 w 694950"/>
                  <a:gd name="connsiteY20" fmla="*/ 428720 h 444101"/>
                  <a:gd name="connsiteX21" fmla="*/ 289608 w 694950"/>
                  <a:gd name="connsiteY21" fmla="*/ 432721 h 444101"/>
                  <a:gd name="connsiteX22" fmla="*/ 323803 w 694950"/>
                  <a:gd name="connsiteY22" fmla="*/ 432721 h 444101"/>
                  <a:gd name="connsiteX23" fmla="*/ 364475 w 694950"/>
                  <a:gd name="connsiteY23" fmla="*/ 417957 h 444101"/>
                  <a:gd name="connsiteX24" fmla="*/ 377048 w 694950"/>
                  <a:gd name="connsiteY24" fmla="*/ 411766 h 444101"/>
                  <a:gd name="connsiteX25" fmla="*/ 392478 w 694950"/>
                  <a:gd name="connsiteY25" fmla="*/ 415481 h 444101"/>
                  <a:gd name="connsiteX26" fmla="*/ 473155 w 694950"/>
                  <a:gd name="connsiteY26" fmla="*/ 403670 h 444101"/>
                  <a:gd name="connsiteX27" fmla="*/ 484299 w 694950"/>
                  <a:gd name="connsiteY27" fmla="*/ 396241 h 444101"/>
                  <a:gd name="connsiteX28" fmla="*/ 499634 w 694950"/>
                  <a:gd name="connsiteY28" fmla="*/ 395479 h 444101"/>
                  <a:gd name="connsiteX29" fmla="*/ 537734 w 694950"/>
                  <a:gd name="connsiteY29" fmla="*/ 393288 h 444101"/>
                  <a:gd name="connsiteX30" fmla="*/ 565642 w 694950"/>
                  <a:gd name="connsiteY30" fmla="*/ 378238 h 444101"/>
                  <a:gd name="connsiteX31" fmla="*/ 556118 w 694950"/>
                  <a:gd name="connsiteY31" fmla="*/ 352901 h 444101"/>
                  <a:gd name="connsiteX32" fmla="*/ 563547 w 694950"/>
                  <a:gd name="connsiteY32" fmla="*/ 333851 h 444101"/>
                  <a:gd name="connsiteX33" fmla="*/ 582597 w 694950"/>
                  <a:gd name="connsiteY33" fmla="*/ 334709 h 444101"/>
                  <a:gd name="connsiteX34" fmla="*/ 580645 w 694950"/>
                  <a:gd name="connsiteY34" fmla="*/ 348853 h 444101"/>
                  <a:gd name="connsiteX35" fmla="*/ 576501 w 694950"/>
                  <a:gd name="connsiteY35" fmla="*/ 350710 h 444101"/>
                  <a:gd name="connsiteX36" fmla="*/ 608029 w 694950"/>
                  <a:gd name="connsiteY36" fmla="*/ 335947 h 444101"/>
                  <a:gd name="connsiteX37" fmla="*/ 582407 w 694950"/>
                  <a:gd name="connsiteY37" fmla="*/ 307372 h 444101"/>
                  <a:gd name="connsiteX38" fmla="*/ 585836 w 694950"/>
                  <a:gd name="connsiteY38" fmla="*/ 276320 h 444101"/>
                  <a:gd name="connsiteX39" fmla="*/ 616697 w 694950"/>
                  <a:gd name="connsiteY39" fmla="*/ 282607 h 444101"/>
                  <a:gd name="connsiteX40" fmla="*/ 640604 w 694950"/>
                  <a:gd name="connsiteY40" fmla="*/ 303085 h 444101"/>
                  <a:gd name="connsiteX41" fmla="*/ 667941 w 694950"/>
                  <a:gd name="connsiteY41" fmla="*/ 291084 h 444101"/>
                  <a:gd name="connsiteX42" fmla="*/ 658347 w 694950"/>
                  <a:gd name="connsiteY42" fmla="*/ 268963 h 444101"/>
                  <a:gd name="connsiteX43" fmla="*/ 653654 w 694950"/>
                  <a:gd name="connsiteY43" fmla="*/ 267843 h 444101"/>
                  <a:gd name="connsiteX44" fmla="*/ 646935 w 694950"/>
                  <a:gd name="connsiteY44" fmla="*/ 239810 h 444101"/>
                  <a:gd name="connsiteX45" fmla="*/ 638128 w 694950"/>
                  <a:gd name="connsiteY45" fmla="*/ 236887 h 444101"/>
                  <a:gd name="connsiteX46" fmla="*/ 621745 w 694950"/>
                  <a:gd name="connsiteY46" fmla="*/ 201739 h 444101"/>
                  <a:gd name="connsiteX47" fmla="*/ 644930 w 694950"/>
                  <a:gd name="connsiteY47" fmla="*/ 196788 h 444101"/>
                  <a:gd name="connsiteX48" fmla="*/ 646129 w 694950"/>
                  <a:gd name="connsiteY48" fmla="*/ 194596 h 444101"/>
                  <a:gd name="connsiteX49" fmla="*/ 679085 w 694950"/>
                  <a:gd name="connsiteY49" fmla="*/ 199073 h 444101"/>
                  <a:gd name="connsiteX50" fmla="*/ 694897 w 694950"/>
                  <a:gd name="connsiteY50" fmla="*/ 176117 h 444101"/>
                  <a:gd name="connsiteX51" fmla="*/ 687086 w 694950"/>
                  <a:gd name="connsiteY51" fmla="*/ 160687 h 444101"/>
                  <a:gd name="connsiteX52" fmla="*/ 648986 w 694950"/>
                  <a:gd name="connsiteY52" fmla="*/ 147733 h 444101"/>
                  <a:gd name="connsiteX53" fmla="*/ 637556 w 694950"/>
                  <a:gd name="connsiteY53" fmla="*/ 95155 h 444101"/>
                  <a:gd name="connsiteX54" fmla="*/ 671942 w 694950"/>
                  <a:gd name="connsiteY54" fmla="*/ 72295 h 444101"/>
                  <a:gd name="connsiteX55" fmla="*/ 596980 w 694950"/>
                  <a:gd name="connsiteY55" fmla="*/ 26670 h 444101"/>
                  <a:gd name="connsiteX56" fmla="*/ 418291 w 694950"/>
                  <a:gd name="connsiteY56" fmla="*/ 0 h 444101"/>
                  <a:gd name="connsiteX57" fmla="*/ 51674 w 694950"/>
                  <a:gd name="connsiteY57" fmla="*/ 185642 h 444101"/>
                  <a:gd name="connsiteX58" fmla="*/ 22849 w 694950"/>
                  <a:gd name="connsiteY58" fmla="*/ 182831 h 444101"/>
                  <a:gd name="connsiteX59" fmla="*/ 20908 w 694950"/>
                  <a:gd name="connsiteY59" fmla="*/ 180022 h 444101"/>
                  <a:gd name="connsiteX60" fmla="*/ 23861 w 694950"/>
                  <a:gd name="connsiteY60" fmla="*/ 145828 h 444101"/>
                  <a:gd name="connsiteX61" fmla="*/ 50149 w 694950"/>
                  <a:gd name="connsiteY61" fmla="*/ 121348 h 444101"/>
                  <a:gd name="connsiteX62" fmla="*/ 17765 w 694950"/>
                  <a:gd name="connsiteY62" fmla="*/ 111061 h 444101"/>
                  <a:gd name="connsiteX63" fmla="*/ 12812 w 694950"/>
                  <a:gd name="connsiteY63" fmla="*/ 91154 h 444101"/>
                  <a:gd name="connsiteX64" fmla="*/ 35862 w 694950"/>
                  <a:gd name="connsiteY64" fmla="*/ 76200 h 444101"/>
                  <a:gd name="connsiteX65" fmla="*/ 45387 w 694950"/>
                  <a:gd name="connsiteY65" fmla="*/ 63055 h 4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94950" h="444101">
                    <a:moveTo>
                      <a:pt x="53007" y="186309"/>
                    </a:moveTo>
                    <a:cubicBezTo>
                      <a:pt x="44655" y="181417"/>
                      <a:pt x="33919" y="184221"/>
                      <a:pt x="29026" y="192573"/>
                    </a:cubicBezTo>
                    <a:cubicBezTo>
                      <a:pt x="27432" y="195294"/>
                      <a:pt x="26602" y="198395"/>
                      <a:pt x="26623" y="201549"/>
                    </a:cubicBezTo>
                    <a:cubicBezTo>
                      <a:pt x="7186" y="207051"/>
                      <a:pt x="-4110" y="227268"/>
                      <a:pt x="1392" y="246705"/>
                    </a:cubicBezTo>
                    <a:cubicBezTo>
                      <a:pt x="3380" y="253727"/>
                      <a:pt x="7423" y="259994"/>
                      <a:pt x="13002" y="264700"/>
                    </a:cubicBezTo>
                    <a:cubicBezTo>
                      <a:pt x="21003" y="271463"/>
                      <a:pt x="37005" y="271748"/>
                      <a:pt x="38720" y="261366"/>
                    </a:cubicBezTo>
                    <a:cubicBezTo>
                      <a:pt x="42134" y="270191"/>
                      <a:pt x="49695" y="276754"/>
                      <a:pt x="58912" y="278892"/>
                    </a:cubicBezTo>
                    <a:cubicBezTo>
                      <a:pt x="50945" y="291840"/>
                      <a:pt x="54983" y="308795"/>
                      <a:pt x="67931" y="316762"/>
                    </a:cubicBezTo>
                    <a:cubicBezTo>
                      <a:pt x="68622" y="317187"/>
                      <a:pt x="69331" y="317582"/>
                      <a:pt x="70057" y="317944"/>
                    </a:cubicBezTo>
                    <a:cubicBezTo>
                      <a:pt x="57538" y="328230"/>
                      <a:pt x="55729" y="346717"/>
                      <a:pt x="66015" y="359236"/>
                    </a:cubicBezTo>
                    <a:cubicBezTo>
                      <a:pt x="68518" y="362282"/>
                      <a:pt x="71610" y="364792"/>
                      <a:pt x="75105" y="366617"/>
                    </a:cubicBezTo>
                    <a:cubicBezTo>
                      <a:pt x="69752" y="377818"/>
                      <a:pt x="74493" y="391238"/>
                      <a:pt x="85694" y="396591"/>
                    </a:cubicBezTo>
                    <a:cubicBezTo>
                      <a:pt x="96896" y="401945"/>
                      <a:pt x="110316" y="397203"/>
                      <a:pt x="115669" y="386002"/>
                    </a:cubicBezTo>
                    <a:cubicBezTo>
                      <a:pt x="115842" y="385641"/>
                      <a:pt x="116005" y="385275"/>
                      <a:pt x="116158" y="384905"/>
                    </a:cubicBezTo>
                    <a:cubicBezTo>
                      <a:pt x="118870" y="393683"/>
                      <a:pt x="124063" y="401490"/>
                      <a:pt x="131112" y="407384"/>
                    </a:cubicBezTo>
                    <a:cubicBezTo>
                      <a:pt x="138369" y="412875"/>
                      <a:pt x="148704" y="411444"/>
                      <a:pt x="154195" y="404187"/>
                    </a:cubicBezTo>
                    <a:cubicBezTo>
                      <a:pt x="154417" y="403894"/>
                      <a:pt x="154628" y="403594"/>
                      <a:pt x="154829" y="403288"/>
                    </a:cubicBezTo>
                    <a:cubicBezTo>
                      <a:pt x="159722" y="419670"/>
                      <a:pt x="176968" y="428984"/>
                      <a:pt x="193350" y="424091"/>
                    </a:cubicBezTo>
                    <a:cubicBezTo>
                      <a:pt x="195245" y="423525"/>
                      <a:pt x="197082" y="422778"/>
                      <a:pt x="198835" y="421862"/>
                    </a:cubicBezTo>
                    <a:cubicBezTo>
                      <a:pt x="197600" y="432839"/>
                      <a:pt x="205498" y="442740"/>
                      <a:pt x="216476" y="443975"/>
                    </a:cubicBezTo>
                    <a:cubicBezTo>
                      <a:pt x="226525" y="445105"/>
                      <a:pt x="235836" y="438558"/>
                      <a:pt x="238173" y="428720"/>
                    </a:cubicBezTo>
                    <a:lnTo>
                      <a:pt x="289608" y="432721"/>
                    </a:lnTo>
                    <a:cubicBezTo>
                      <a:pt x="300982" y="433768"/>
                      <a:pt x="312429" y="433768"/>
                      <a:pt x="323803" y="432721"/>
                    </a:cubicBezTo>
                    <a:cubicBezTo>
                      <a:pt x="338333" y="431071"/>
                      <a:pt x="352269" y="426012"/>
                      <a:pt x="364475" y="417957"/>
                    </a:cubicBezTo>
                    <a:cubicBezTo>
                      <a:pt x="368141" y="414965"/>
                      <a:pt x="372441" y="412848"/>
                      <a:pt x="377048" y="411766"/>
                    </a:cubicBezTo>
                    <a:cubicBezTo>
                      <a:pt x="382422" y="411681"/>
                      <a:pt x="387731" y="412959"/>
                      <a:pt x="392478" y="415481"/>
                    </a:cubicBezTo>
                    <a:cubicBezTo>
                      <a:pt x="419598" y="425808"/>
                      <a:pt x="450133" y="421338"/>
                      <a:pt x="473155" y="403670"/>
                    </a:cubicBezTo>
                    <a:cubicBezTo>
                      <a:pt x="476458" y="400626"/>
                      <a:pt x="480219" y="398119"/>
                      <a:pt x="484299" y="396241"/>
                    </a:cubicBezTo>
                    <a:cubicBezTo>
                      <a:pt x="489297" y="394890"/>
                      <a:pt x="494527" y="394630"/>
                      <a:pt x="499634" y="395479"/>
                    </a:cubicBezTo>
                    <a:cubicBezTo>
                      <a:pt x="512376" y="396348"/>
                      <a:pt x="525176" y="395612"/>
                      <a:pt x="537734" y="393288"/>
                    </a:cubicBezTo>
                    <a:cubicBezTo>
                      <a:pt x="548706" y="392307"/>
                      <a:pt x="558795" y="386867"/>
                      <a:pt x="565642" y="378238"/>
                    </a:cubicBezTo>
                    <a:cubicBezTo>
                      <a:pt x="571358" y="368713"/>
                      <a:pt x="566881" y="353663"/>
                      <a:pt x="556118" y="352901"/>
                    </a:cubicBezTo>
                    <a:cubicBezTo>
                      <a:pt x="555503" y="345742"/>
                      <a:pt x="558248" y="338704"/>
                      <a:pt x="563547" y="333851"/>
                    </a:cubicBezTo>
                    <a:cubicBezTo>
                      <a:pt x="569141" y="329101"/>
                      <a:pt x="577453" y="329475"/>
                      <a:pt x="582597" y="334709"/>
                    </a:cubicBezTo>
                    <a:cubicBezTo>
                      <a:pt x="585964" y="339154"/>
                      <a:pt x="585090" y="345486"/>
                      <a:pt x="580645" y="348853"/>
                    </a:cubicBezTo>
                    <a:cubicBezTo>
                      <a:pt x="579422" y="349779"/>
                      <a:pt x="578005" y="350414"/>
                      <a:pt x="576501" y="350710"/>
                    </a:cubicBezTo>
                    <a:cubicBezTo>
                      <a:pt x="587455" y="359759"/>
                      <a:pt x="606505" y="350044"/>
                      <a:pt x="608029" y="335947"/>
                    </a:cubicBezTo>
                    <a:cubicBezTo>
                      <a:pt x="608384" y="321146"/>
                      <a:pt x="597158" y="308626"/>
                      <a:pt x="582407" y="307372"/>
                    </a:cubicBezTo>
                    <a:cubicBezTo>
                      <a:pt x="586062" y="297455"/>
                      <a:pt x="587239" y="286796"/>
                      <a:pt x="585836" y="276320"/>
                    </a:cubicBezTo>
                    <a:cubicBezTo>
                      <a:pt x="592864" y="286212"/>
                      <a:pt x="606358" y="288961"/>
                      <a:pt x="616697" y="282607"/>
                    </a:cubicBezTo>
                    <a:cubicBezTo>
                      <a:pt x="621468" y="292463"/>
                      <a:pt x="630132" y="299884"/>
                      <a:pt x="640604" y="303085"/>
                    </a:cubicBezTo>
                    <a:cubicBezTo>
                      <a:pt x="651407" y="306041"/>
                      <a:pt x="662806" y="301037"/>
                      <a:pt x="667941" y="291084"/>
                    </a:cubicBezTo>
                    <a:cubicBezTo>
                      <a:pt x="671400" y="282326"/>
                      <a:pt x="667105" y="272422"/>
                      <a:pt x="658347" y="268963"/>
                    </a:cubicBezTo>
                    <a:cubicBezTo>
                      <a:pt x="656844" y="268369"/>
                      <a:pt x="655263" y="267992"/>
                      <a:pt x="653654" y="267843"/>
                    </a:cubicBezTo>
                    <a:cubicBezTo>
                      <a:pt x="659539" y="258246"/>
                      <a:pt x="656531" y="245696"/>
                      <a:pt x="646935" y="239810"/>
                    </a:cubicBezTo>
                    <a:cubicBezTo>
                      <a:pt x="644263" y="238172"/>
                      <a:pt x="641249" y="237171"/>
                      <a:pt x="638128" y="236887"/>
                    </a:cubicBezTo>
                    <a:cubicBezTo>
                      <a:pt x="641298" y="222808"/>
                      <a:pt x="634565" y="208364"/>
                      <a:pt x="621745" y="201739"/>
                    </a:cubicBezTo>
                    <a:cubicBezTo>
                      <a:pt x="629514" y="206775"/>
                      <a:pt x="639895" y="204558"/>
                      <a:pt x="644930" y="196788"/>
                    </a:cubicBezTo>
                    <a:cubicBezTo>
                      <a:pt x="645383" y="196088"/>
                      <a:pt x="645784" y="195355"/>
                      <a:pt x="646129" y="194596"/>
                    </a:cubicBezTo>
                    <a:cubicBezTo>
                      <a:pt x="651844" y="205454"/>
                      <a:pt x="667941" y="204121"/>
                      <a:pt x="679085" y="199073"/>
                    </a:cubicBezTo>
                    <a:cubicBezTo>
                      <a:pt x="689058" y="196036"/>
                      <a:pt x="695615" y="186518"/>
                      <a:pt x="694897" y="176117"/>
                    </a:cubicBezTo>
                    <a:cubicBezTo>
                      <a:pt x="694200" y="170212"/>
                      <a:pt x="691432" y="164745"/>
                      <a:pt x="687086" y="160687"/>
                    </a:cubicBezTo>
                    <a:cubicBezTo>
                      <a:pt x="676152" y="152305"/>
                      <a:pt x="662764" y="147752"/>
                      <a:pt x="648986" y="147733"/>
                    </a:cubicBezTo>
                    <a:cubicBezTo>
                      <a:pt x="642289" y="130961"/>
                      <a:pt x="638427" y="113193"/>
                      <a:pt x="637556" y="95155"/>
                    </a:cubicBezTo>
                    <a:cubicBezTo>
                      <a:pt x="653088" y="97060"/>
                      <a:pt x="667688" y="87353"/>
                      <a:pt x="671942" y="72295"/>
                    </a:cubicBezTo>
                    <a:lnTo>
                      <a:pt x="596980" y="26670"/>
                    </a:lnTo>
                    <a:cubicBezTo>
                      <a:pt x="596980" y="26670"/>
                      <a:pt x="424482" y="0"/>
                      <a:pt x="418291" y="0"/>
                    </a:cubicBezTo>
                    <a:cubicBezTo>
                      <a:pt x="412100" y="0"/>
                      <a:pt x="51674" y="185642"/>
                      <a:pt x="51674" y="185642"/>
                    </a:cubicBezTo>
                    <a:cubicBezTo>
                      <a:pt x="42938" y="192826"/>
                      <a:pt x="30032" y="191567"/>
                      <a:pt x="22849" y="182831"/>
                    </a:cubicBezTo>
                    <a:cubicBezTo>
                      <a:pt x="22125" y="181951"/>
                      <a:pt x="21476" y="181011"/>
                      <a:pt x="20908" y="180022"/>
                    </a:cubicBezTo>
                    <a:cubicBezTo>
                      <a:pt x="15520" y="168950"/>
                      <a:pt x="16654" y="155812"/>
                      <a:pt x="23861" y="145828"/>
                    </a:cubicBezTo>
                    <a:cubicBezTo>
                      <a:pt x="31060" y="136135"/>
                      <a:pt x="39969" y="127840"/>
                      <a:pt x="50149" y="121348"/>
                    </a:cubicBezTo>
                    <a:cubicBezTo>
                      <a:pt x="38469" y="121921"/>
                      <a:pt x="26973" y="118270"/>
                      <a:pt x="17765" y="111061"/>
                    </a:cubicBezTo>
                    <a:cubicBezTo>
                      <a:pt x="12220" y="106049"/>
                      <a:pt x="10262" y="98180"/>
                      <a:pt x="12812" y="91154"/>
                    </a:cubicBezTo>
                    <a:cubicBezTo>
                      <a:pt x="17003" y="81629"/>
                      <a:pt x="28528" y="81629"/>
                      <a:pt x="35862" y="76200"/>
                    </a:cubicBezTo>
                    <a:cubicBezTo>
                      <a:pt x="39898" y="72512"/>
                      <a:pt x="43139" y="68039"/>
                      <a:pt x="45387" y="63055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 : forme 499">
                <a:extLst>
                  <a:ext uri="{FF2B5EF4-FFF2-40B4-BE49-F238E27FC236}">
                    <a16:creationId xmlns:a16="http://schemas.microsoft.com/office/drawing/2014/main" id="{C95AE3C1-CE73-DB30-B177-BAC57244C798}"/>
                  </a:ext>
                </a:extLst>
              </p:cNvPr>
              <p:cNvSpPr/>
              <p:nvPr/>
            </p:nvSpPr>
            <p:spPr>
              <a:xfrm>
                <a:off x="7080667" y="2999026"/>
                <a:ext cx="335116" cy="562792"/>
              </a:xfrm>
              <a:custGeom>
                <a:avLst/>
                <a:gdLst>
                  <a:gd name="connsiteX0" fmla="*/ 229566 w 335116"/>
                  <a:gd name="connsiteY0" fmla="*/ 562793 h 562792"/>
                  <a:gd name="connsiteX1" fmla="*/ 236234 w 335116"/>
                  <a:gd name="connsiteY1" fmla="*/ 450112 h 562792"/>
                  <a:gd name="connsiteX2" fmla="*/ 330436 w 335116"/>
                  <a:gd name="connsiteY2" fmla="*/ 333717 h 562792"/>
                  <a:gd name="connsiteX3" fmla="*/ 330436 w 335116"/>
                  <a:gd name="connsiteY3" fmla="*/ 130453 h 562792"/>
                  <a:gd name="connsiteX4" fmla="*/ 223470 w 335116"/>
                  <a:gd name="connsiteY4" fmla="*/ 437 h 562792"/>
                  <a:gd name="connsiteX5" fmla="*/ 32113 w 335116"/>
                  <a:gd name="connsiteY5" fmla="*/ 50253 h 562792"/>
                  <a:gd name="connsiteX6" fmla="*/ 14 w 335116"/>
                  <a:gd name="connsiteY6" fmla="*/ 87114 h 562792"/>
                  <a:gd name="connsiteX7" fmla="*/ 18397 w 335116"/>
                  <a:gd name="connsiteY7" fmla="*/ 472972 h 56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5116" h="562792">
                    <a:moveTo>
                      <a:pt x="229566" y="562793"/>
                    </a:moveTo>
                    <a:cubicBezTo>
                      <a:pt x="229566" y="562793"/>
                      <a:pt x="236138" y="449731"/>
                      <a:pt x="236234" y="450112"/>
                    </a:cubicBezTo>
                    <a:cubicBezTo>
                      <a:pt x="236329" y="450493"/>
                      <a:pt x="314815" y="436491"/>
                      <a:pt x="330436" y="333717"/>
                    </a:cubicBezTo>
                    <a:cubicBezTo>
                      <a:pt x="338151" y="282567"/>
                      <a:pt x="335008" y="198842"/>
                      <a:pt x="330436" y="130453"/>
                    </a:cubicBezTo>
                    <a:cubicBezTo>
                      <a:pt x="326150" y="68826"/>
                      <a:pt x="284811" y="-6421"/>
                      <a:pt x="223470" y="437"/>
                    </a:cubicBezTo>
                    <a:lnTo>
                      <a:pt x="32113" y="50253"/>
                    </a:lnTo>
                    <a:cubicBezTo>
                      <a:pt x="13457" y="52326"/>
                      <a:pt x="-498" y="68350"/>
                      <a:pt x="14" y="87114"/>
                    </a:cubicBezTo>
                    <a:lnTo>
                      <a:pt x="18397" y="472972"/>
                    </a:ln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2" name="Forme libre : forme 500">
                <a:extLst>
                  <a:ext uri="{FF2B5EF4-FFF2-40B4-BE49-F238E27FC236}">
                    <a16:creationId xmlns:a16="http://schemas.microsoft.com/office/drawing/2014/main" id="{F2AE4120-DAA4-04BB-F80D-48D2E0A950E0}"/>
                  </a:ext>
                </a:extLst>
              </p:cNvPr>
              <p:cNvSpPr/>
              <p:nvPr/>
            </p:nvSpPr>
            <p:spPr>
              <a:xfrm>
                <a:off x="7367189" y="3188003"/>
                <a:ext cx="26198" cy="25239"/>
              </a:xfrm>
              <a:custGeom>
                <a:avLst/>
                <a:gdLst>
                  <a:gd name="connsiteX0" fmla="*/ 26197 w 26198"/>
                  <a:gd name="connsiteY0" fmla="*/ 11771 h 25239"/>
                  <a:gd name="connsiteX1" fmla="*/ 13624 w 26198"/>
                  <a:gd name="connsiteY1" fmla="*/ 25201 h 25239"/>
                  <a:gd name="connsiteX2" fmla="*/ 15 w 26198"/>
                  <a:gd name="connsiteY2" fmla="*/ 13550 h 25239"/>
                  <a:gd name="connsiteX3" fmla="*/ 3 w 26198"/>
                  <a:gd name="connsiteY3" fmla="*/ 13390 h 25239"/>
                  <a:gd name="connsiteX4" fmla="*/ 12576 w 26198"/>
                  <a:gd name="connsiteY4" fmla="*/ 55 h 25239"/>
                  <a:gd name="connsiteX5" fmla="*/ 26163 w 26198"/>
                  <a:gd name="connsiteY5" fmla="*/ 11316 h 25239"/>
                  <a:gd name="connsiteX6" fmla="*/ 26197 w 26198"/>
                  <a:gd name="connsiteY6" fmla="*/ 11771 h 2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98" h="25239">
                    <a:moveTo>
                      <a:pt x="26197" y="11771"/>
                    </a:moveTo>
                    <a:cubicBezTo>
                      <a:pt x="26309" y="18904"/>
                      <a:pt x="20749" y="24843"/>
                      <a:pt x="13624" y="25201"/>
                    </a:cubicBezTo>
                    <a:cubicBezTo>
                      <a:pt x="6648" y="25742"/>
                      <a:pt x="555" y="20525"/>
                      <a:pt x="15" y="13550"/>
                    </a:cubicBezTo>
                    <a:cubicBezTo>
                      <a:pt x="11" y="13497"/>
                      <a:pt x="7" y="13443"/>
                      <a:pt x="3" y="13390"/>
                    </a:cubicBezTo>
                    <a:cubicBezTo>
                      <a:pt x="-158" y="6255"/>
                      <a:pt x="5444" y="314"/>
                      <a:pt x="12576" y="55"/>
                    </a:cubicBezTo>
                    <a:cubicBezTo>
                      <a:pt x="19438" y="-587"/>
                      <a:pt x="25521" y="4454"/>
                      <a:pt x="26163" y="11316"/>
                    </a:cubicBezTo>
                    <a:cubicBezTo>
                      <a:pt x="26177" y="11467"/>
                      <a:pt x="26189" y="11619"/>
                      <a:pt x="26197" y="1177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3" name="Forme libre : forme 501">
                <a:extLst>
                  <a:ext uri="{FF2B5EF4-FFF2-40B4-BE49-F238E27FC236}">
                    <a16:creationId xmlns:a16="http://schemas.microsoft.com/office/drawing/2014/main" id="{450838B2-4E85-CA7B-CB47-00F3CBF6C8DD}"/>
                  </a:ext>
                </a:extLst>
              </p:cNvPr>
              <p:cNvSpPr/>
              <p:nvPr/>
            </p:nvSpPr>
            <p:spPr>
              <a:xfrm>
                <a:off x="7230221" y="3191822"/>
                <a:ext cx="26196" cy="25238"/>
              </a:xfrm>
              <a:custGeom>
                <a:avLst/>
                <a:gdLst>
                  <a:gd name="connsiteX0" fmla="*/ 26195 w 26196"/>
                  <a:gd name="connsiteY0" fmla="*/ 11857 h 25238"/>
                  <a:gd name="connsiteX1" fmla="*/ 13622 w 26196"/>
                  <a:gd name="connsiteY1" fmla="*/ 25192 h 25238"/>
                  <a:gd name="connsiteX2" fmla="*/ 27 w 26196"/>
                  <a:gd name="connsiteY2" fmla="*/ 13733 h 25238"/>
                  <a:gd name="connsiteX3" fmla="*/ 2 w 26196"/>
                  <a:gd name="connsiteY3" fmla="*/ 13381 h 25238"/>
                  <a:gd name="connsiteX4" fmla="*/ 12575 w 26196"/>
                  <a:gd name="connsiteY4" fmla="*/ 46 h 25238"/>
                  <a:gd name="connsiteX5" fmla="*/ 26170 w 26196"/>
                  <a:gd name="connsiteY5" fmla="*/ 11506 h 25238"/>
                  <a:gd name="connsiteX6" fmla="*/ 26195 w 26196"/>
                  <a:gd name="connsiteY6" fmla="*/ 11857 h 2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96" h="25238">
                    <a:moveTo>
                      <a:pt x="26195" y="11857"/>
                    </a:moveTo>
                    <a:cubicBezTo>
                      <a:pt x="26305" y="18973"/>
                      <a:pt x="20732" y="24883"/>
                      <a:pt x="13622" y="25192"/>
                    </a:cubicBezTo>
                    <a:cubicBezTo>
                      <a:pt x="6704" y="25782"/>
                      <a:pt x="617" y="20651"/>
                      <a:pt x="27" y="13733"/>
                    </a:cubicBezTo>
                    <a:cubicBezTo>
                      <a:pt x="17" y="13616"/>
                      <a:pt x="8" y="13498"/>
                      <a:pt x="2" y="13381"/>
                    </a:cubicBezTo>
                    <a:cubicBezTo>
                      <a:pt x="-108" y="6265"/>
                      <a:pt x="5465" y="355"/>
                      <a:pt x="12575" y="46"/>
                    </a:cubicBezTo>
                    <a:cubicBezTo>
                      <a:pt x="19493" y="-544"/>
                      <a:pt x="25580" y="4587"/>
                      <a:pt x="26170" y="11506"/>
                    </a:cubicBezTo>
                    <a:cubicBezTo>
                      <a:pt x="26180" y="11623"/>
                      <a:pt x="26189" y="11740"/>
                      <a:pt x="26195" y="1185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4" name="Forme libre : forme 502">
                <a:extLst>
                  <a:ext uri="{FF2B5EF4-FFF2-40B4-BE49-F238E27FC236}">
                    <a16:creationId xmlns:a16="http://schemas.microsoft.com/office/drawing/2014/main" id="{FBAC1DF5-0A95-F132-D948-86723EFA01D9}"/>
                  </a:ext>
                </a:extLst>
              </p:cNvPr>
              <p:cNvSpPr/>
              <p:nvPr/>
            </p:nvSpPr>
            <p:spPr>
              <a:xfrm>
                <a:off x="7340729" y="3159959"/>
                <a:ext cx="52559" cy="14074"/>
              </a:xfrm>
              <a:custGeom>
                <a:avLst/>
                <a:gdLst>
                  <a:gd name="connsiteX0" fmla="*/ 52372 w 52559"/>
                  <a:gd name="connsiteY0" fmla="*/ 13717 h 14074"/>
                  <a:gd name="connsiteX1" fmla="*/ 26559 w 52559"/>
                  <a:gd name="connsiteY1" fmla="*/ 8192 h 14074"/>
                  <a:gd name="connsiteX2" fmla="*/ 460 w 52559"/>
                  <a:gd name="connsiteY2" fmla="*/ 13812 h 14074"/>
                  <a:gd name="connsiteX3" fmla="*/ 5795 w 52559"/>
                  <a:gd name="connsiteY3" fmla="*/ 6573 h 14074"/>
                  <a:gd name="connsiteX4" fmla="*/ 26654 w 52559"/>
                  <a:gd name="connsiteY4" fmla="*/ 1 h 14074"/>
                  <a:gd name="connsiteX5" fmla="*/ 47228 w 52559"/>
                  <a:gd name="connsiteY5" fmla="*/ 6478 h 14074"/>
                  <a:gd name="connsiteX6" fmla="*/ 52372 w 52559"/>
                  <a:gd name="connsiteY6" fmla="*/ 13717 h 1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59" h="14074">
                    <a:moveTo>
                      <a:pt x="52372" y="13717"/>
                    </a:moveTo>
                    <a:cubicBezTo>
                      <a:pt x="50752" y="15431"/>
                      <a:pt x="40656" y="8097"/>
                      <a:pt x="26559" y="8192"/>
                    </a:cubicBezTo>
                    <a:cubicBezTo>
                      <a:pt x="12462" y="8288"/>
                      <a:pt x="1984" y="15527"/>
                      <a:pt x="460" y="13812"/>
                    </a:cubicBezTo>
                    <a:cubicBezTo>
                      <a:pt x="-1063" y="12098"/>
                      <a:pt x="1318" y="9907"/>
                      <a:pt x="5795" y="6573"/>
                    </a:cubicBezTo>
                    <a:cubicBezTo>
                      <a:pt x="11901" y="2278"/>
                      <a:pt x="19189" y="-18"/>
                      <a:pt x="26654" y="1"/>
                    </a:cubicBezTo>
                    <a:cubicBezTo>
                      <a:pt x="34022" y="-50"/>
                      <a:pt x="41219" y="2216"/>
                      <a:pt x="47228" y="6478"/>
                    </a:cubicBezTo>
                    <a:cubicBezTo>
                      <a:pt x="51610" y="9335"/>
                      <a:pt x="53134" y="12383"/>
                      <a:pt x="52372" y="13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5" name="Forme libre : forme 503">
                <a:extLst>
                  <a:ext uri="{FF2B5EF4-FFF2-40B4-BE49-F238E27FC236}">
                    <a16:creationId xmlns:a16="http://schemas.microsoft.com/office/drawing/2014/main" id="{B54FA7C8-8639-50E5-86F8-156EEAB27A06}"/>
                  </a:ext>
                </a:extLst>
              </p:cNvPr>
              <p:cNvSpPr/>
              <p:nvPr/>
            </p:nvSpPr>
            <p:spPr>
              <a:xfrm>
                <a:off x="7203760" y="3168245"/>
                <a:ext cx="52558" cy="14074"/>
              </a:xfrm>
              <a:custGeom>
                <a:avLst/>
                <a:gdLst>
                  <a:gd name="connsiteX0" fmla="*/ 52371 w 52558"/>
                  <a:gd name="connsiteY0" fmla="*/ 13717 h 14074"/>
                  <a:gd name="connsiteX1" fmla="*/ 26558 w 52558"/>
                  <a:gd name="connsiteY1" fmla="*/ 8192 h 14074"/>
                  <a:gd name="connsiteX2" fmla="*/ 460 w 52558"/>
                  <a:gd name="connsiteY2" fmla="*/ 13812 h 14074"/>
                  <a:gd name="connsiteX3" fmla="*/ 5889 w 52558"/>
                  <a:gd name="connsiteY3" fmla="*/ 6573 h 14074"/>
                  <a:gd name="connsiteX4" fmla="*/ 26653 w 52558"/>
                  <a:gd name="connsiteY4" fmla="*/ 1 h 14074"/>
                  <a:gd name="connsiteX5" fmla="*/ 47227 w 52558"/>
                  <a:gd name="connsiteY5" fmla="*/ 6478 h 14074"/>
                  <a:gd name="connsiteX6" fmla="*/ 52371 w 52558"/>
                  <a:gd name="connsiteY6" fmla="*/ 13717 h 1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58" h="14074">
                    <a:moveTo>
                      <a:pt x="52371" y="13717"/>
                    </a:moveTo>
                    <a:cubicBezTo>
                      <a:pt x="50752" y="15431"/>
                      <a:pt x="40655" y="8097"/>
                      <a:pt x="26558" y="8192"/>
                    </a:cubicBezTo>
                    <a:cubicBezTo>
                      <a:pt x="12461" y="8288"/>
                      <a:pt x="1984" y="15527"/>
                      <a:pt x="460" y="13812"/>
                    </a:cubicBezTo>
                    <a:cubicBezTo>
                      <a:pt x="-1064" y="12098"/>
                      <a:pt x="1317" y="9907"/>
                      <a:pt x="5889" y="6573"/>
                    </a:cubicBezTo>
                    <a:cubicBezTo>
                      <a:pt x="11954" y="2268"/>
                      <a:pt x="19216" y="-30"/>
                      <a:pt x="26653" y="1"/>
                    </a:cubicBezTo>
                    <a:cubicBezTo>
                      <a:pt x="34021" y="-50"/>
                      <a:pt x="41218" y="2216"/>
                      <a:pt x="47227" y="6478"/>
                    </a:cubicBezTo>
                    <a:cubicBezTo>
                      <a:pt x="51609" y="9812"/>
                      <a:pt x="53133" y="12955"/>
                      <a:pt x="52371" y="137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 : forme 504">
                <a:extLst>
                  <a:ext uri="{FF2B5EF4-FFF2-40B4-BE49-F238E27FC236}">
                    <a16:creationId xmlns:a16="http://schemas.microsoft.com/office/drawing/2014/main" id="{7CE6D8D5-BDCC-EA37-DD92-6EBB34A9C714}"/>
                  </a:ext>
                </a:extLst>
              </p:cNvPr>
              <p:cNvSpPr/>
              <p:nvPr/>
            </p:nvSpPr>
            <p:spPr>
              <a:xfrm>
                <a:off x="7298471" y="3163476"/>
                <a:ext cx="43276" cy="118691"/>
              </a:xfrm>
              <a:custGeom>
                <a:avLst/>
                <a:gdLst>
                  <a:gd name="connsiteX0" fmla="*/ 7476 w 43276"/>
                  <a:gd name="connsiteY0" fmla="*/ 118023 h 118691"/>
                  <a:gd name="connsiteX1" fmla="*/ 30431 w 43276"/>
                  <a:gd name="connsiteY1" fmla="*/ 113736 h 118691"/>
                  <a:gd name="connsiteX2" fmla="*/ 38051 w 43276"/>
                  <a:gd name="connsiteY2" fmla="*/ 110117 h 118691"/>
                  <a:gd name="connsiteX3" fmla="*/ 35575 w 43276"/>
                  <a:gd name="connsiteY3" fmla="*/ 99353 h 118691"/>
                  <a:gd name="connsiteX4" fmla="*/ 24716 w 43276"/>
                  <a:gd name="connsiteY4" fmla="*/ 71922 h 118691"/>
                  <a:gd name="connsiteX5" fmla="*/ 142 w 43276"/>
                  <a:gd name="connsiteY5" fmla="*/ 8 h 118691"/>
                  <a:gd name="connsiteX6" fmla="*/ 30431 w 43276"/>
                  <a:gd name="connsiteY6" fmla="*/ 69731 h 118691"/>
                  <a:gd name="connsiteX7" fmla="*/ 40909 w 43276"/>
                  <a:gd name="connsiteY7" fmla="*/ 97449 h 118691"/>
                  <a:gd name="connsiteX8" fmla="*/ 42814 w 43276"/>
                  <a:gd name="connsiteY8" fmla="*/ 111641 h 118691"/>
                  <a:gd name="connsiteX9" fmla="*/ 36908 w 43276"/>
                  <a:gd name="connsiteY9" fmla="*/ 116975 h 118691"/>
                  <a:gd name="connsiteX10" fmla="*/ 30812 w 43276"/>
                  <a:gd name="connsiteY10" fmla="*/ 117832 h 118691"/>
                  <a:gd name="connsiteX11" fmla="*/ 7476 w 43276"/>
                  <a:gd name="connsiteY11" fmla="*/ 118022 h 118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276" h="118691">
                    <a:moveTo>
                      <a:pt x="7476" y="118023"/>
                    </a:moveTo>
                    <a:cubicBezTo>
                      <a:pt x="14923" y="115658"/>
                      <a:pt x="22632" y="114218"/>
                      <a:pt x="30431" y="113736"/>
                    </a:cubicBezTo>
                    <a:cubicBezTo>
                      <a:pt x="34051" y="113736"/>
                      <a:pt x="37480" y="112593"/>
                      <a:pt x="38051" y="110117"/>
                    </a:cubicBezTo>
                    <a:cubicBezTo>
                      <a:pt x="38361" y="106359"/>
                      <a:pt x="37496" y="102598"/>
                      <a:pt x="35575" y="99353"/>
                    </a:cubicBezTo>
                    <a:lnTo>
                      <a:pt x="24716" y="71922"/>
                    </a:lnTo>
                    <a:cubicBezTo>
                      <a:pt x="9571" y="32774"/>
                      <a:pt x="-1382" y="579"/>
                      <a:pt x="142" y="8"/>
                    </a:cubicBezTo>
                    <a:cubicBezTo>
                      <a:pt x="1666" y="-564"/>
                      <a:pt x="15286" y="30678"/>
                      <a:pt x="30431" y="69731"/>
                    </a:cubicBezTo>
                    <a:cubicBezTo>
                      <a:pt x="34051" y="79256"/>
                      <a:pt x="37575" y="88781"/>
                      <a:pt x="40909" y="97449"/>
                    </a:cubicBezTo>
                    <a:cubicBezTo>
                      <a:pt x="43160" y="101819"/>
                      <a:pt x="43832" y="106832"/>
                      <a:pt x="42814" y="111641"/>
                    </a:cubicBezTo>
                    <a:cubicBezTo>
                      <a:pt x="41718" y="114195"/>
                      <a:pt x="39561" y="116144"/>
                      <a:pt x="36908" y="116975"/>
                    </a:cubicBezTo>
                    <a:cubicBezTo>
                      <a:pt x="34919" y="117508"/>
                      <a:pt x="32872" y="117796"/>
                      <a:pt x="30812" y="117832"/>
                    </a:cubicBezTo>
                    <a:cubicBezTo>
                      <a:pt x="23075" y="118910"/>
                      <a:pt x="15230" y="118974"/>
                      <a:pt x="7476" y="11802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 : forme 505">
                <a:extLst>
                  <a:ext uri="{FF2B5EF4-FFF2-40B4-BE49-F238E27FC236}">
                    <a16:creationId xmlns:a16="http://schemas.microsoft.com/office/drawing/2014/main" id="{726EB1F1-0E92-5949-F697-325CA74E28E1}"/>
                  </a:ext>
                </a:extLst>
              </p:cNvPr>
              <p:cNvSpPr/>
              <p:nvPr/>
            </p:nvSpPr>
            <p:spPr>
              <a:xfrm>
                <a:off x="7179074" y="3413420"/>
                <a:ext cx="137826" cy="62069"/>
              </a:xfrm>
              <a:custGeom>
                <a:avLst/>
                <a:gdLst>
                  <a:gd name="connsiteX0" fmla="*/ 137827 w 137826"/>
                  <a:gd name="connsiteY0" fmla="*/ 35719 h 62069"/>
                  <a:gd name="connsiteX1" fmla="*/ 0 w 137826"/>
                  <a:gd name="connsiteY1" fmla="*/ 0 h 62069"/>
                  <a:gd name="connsiteX2" fmla="*/ 137827 w 137826"/>
                  <a:gd name="connsiteY2" fmla="*/ 61055 h 6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826" h="62069">
                    <a:moveTo>
                      <a:pt x="137827" y="35719"/>
                    </a:moveTo>
                    <a:cubicBezTo>
                      <a:pt x="89464" y="36802"/>
                      <a:pt x="41750" y="24436"/>
                      <a:pt x="0" y="0"/>
                    </a:cubicBezTo>
                    <a:cubicBezTo>
                      <a:pt x="0" y="0"/>
                      <a:pt x="35052" y="71342"/>
                      <a:pt x="137827" y="6105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8" name="Forme libre : forme 506">
                <a:extLst>
                  <a:ext uri="{FF2B5EF4-FFF2-40B4-BE49-F238E27FC236}">
                    <a16:creationId xmlns:a16="http://schemas.microsoft.com/office/drawing/2014/main" id="{C581BC65-1943-0C1A-7356-564BE84CEDE2}"/>
                  </a:ext>
                </a:extLst>
              </p:cNvPr>
              <p:cNvSpPr/>
              <p:nvPr/>
            </p:nvSpPr>
            <p:spPr>
              <a:xfrm>
                <a:off x="7256108" y="3297877"/>
                <a:ext cx="53637" cy="43095"/>
              </a:xfrm>
              <a:custGeom>
                <a:avLst/>
                <a:gdLst>
                  <a:gd name="connsiteX0" fmla="*/ 51458 w 53637"/>
                  <a:gd name="connsiteY0" fmla="*/ 15625 h 43095"/>
                  <a:gd name="connsiteX1" fmla="*/ 22026 w 53637"/>
                  <a:gd name="connsiteY1" fmla="*/ 4 h 43095"/>
                  <a:gd name="connsiteX2" fmla="*/ 4 w 53637"/>
                  <a:gd name="connsiteY2" fmla="*/ 21218 h 43095"/>
                  <a:gd name="connsiteX3" fmla="*/ 3833 w 53637"/>
                  <a:gd name="connsiteY3" fmla="*/ 33913 h 43095"/>
                  <a:gd name="connsiteX4" fmla="*/ 27360 w 53637"/>
                  <a:gd name="connsiteY4" fmla="*/ 42390 h 43095"/>
                  <a:gd name="connsiteX5" fmla="*/ 48410 w 53637"/>
                  <a:gd name="connsiteY5" fmla="*/ 29150 h 43095"/>
                  <a:gd name="connsiteX6" fmla="*/ 52982 w 53637"/>
                  <a:gd name="connsiteY6" fmla="*/ 23721 h 43095"/>
                  <a:gd name="connsiteX7" fmla="*/ 52315 w 53637"/>
                  <a:gd name="connsiteY7" fmla="*/ 16292 h 4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637" h="43095">
                    <a:moveTo>
                      <a:pt x="51458" y="15625"/>
                    </a:moveTo>
                    <a:cubicBezTo>
                      <a:pt x="44849" y="5855"/>
                      <a:pt x="33821" y="2"/>
                      <a:pt x="22026" y="4"/>
                    </a:cubicBezTo>
                    <a:cubicBezTo>
                      <a:pt x="10087" y="-219"/>
                      <a:pt x="227" y="9278"/>
                      <a:pt x="4" y="21218"/>
                    </a:cubicBezTo>
                    <a:cubicBezTo>
                      <a:pt x="-81" y="25746"/>
                      <a:pt x="1259" y="30187"/>
                      <a:pt x="3833" y="33913"/>
                    </a:cubicBezTo>
                    <a:cubicBezTo>
                      <a:pt x="9185" y="41309"/>
                      <a:pt x="18521" y="44672"/>
                      <a:pt x="27360" y="42390"/>
                    </a:cubicBezTo>
                    <a:cubicBezTo>
                      <a:pt x="35346" y="39748"/>
                      <a:pt x="42570" y="35204"/>
                      <a:pt x="48410" y="29150"/>
                    </a:cubicBezTo>
                    <a:cubicBezTo>
                      <a:pt x="50283" y="27666"/>
                      <a:pt x="51838" y="25819"/>
                      <a:pt x="52982" y="23721"/>
                    </a:cubicBezTo>
                    <a:cubicBezTo>
                      <a:pt x="54052" y="21294"/>
                      <a:pt x="53800" y="18489"/>
                      <a:pt x="52315" y="16292"/>
                    </a:cubicBezTo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9" name="Forme libre : forme 507">
                <a:extLst>
                  <a:ext uri="{FF2B5EF4-FFF2-40B4-BE49-F238E27FC236}">
                    <a16:creationId xmlns:a16="http://schemas.microsoft.com/office/drawing/2014/main" id="{5DA7DD44-CBF6-AC00-8C43-56AAAE40C6BA}"/>
                  </a:ext>
                </a:extLst>
              </p:cNvPr>
              <p:cNvSpPr/>
              <p:nvPr/>
            </p:nvSpPr>
            <p:spPr>
              <a:xfrm>
                <a:off x="7262031" y="3291593"/>
                <a:ext cx="47632" cy="40493"/>
              </a:xfrm>
              <a:custGeom>
                <a:avLst/>
                <a:gdLst>
                  <a:gd name="connsiteX0" fmla="*/ 2292 w 47632"/>
                  <a:gd name="connsiteY0" fmla="*/ 2 h 40493"/>
                  <a:gd name="connsiteX1" fmla="*/ 17913 w 47632"/>
                  <a:gd name="connsiteY1" fmla="*/ 26100 h 40493"/>
                  <a:gd name="connsiteX2" fmla="*/ 47631 w 47632"/>
                  <a:gd name="connsiteY2" fmla="*/ 37245 h 40493"/>
                  <a:gd name="connsiteX3" fmla="*/ 37154 w 47632"/>
                  <a:gd name="connsiteY3" fmla="*/ 40483 h 40493"/>
                  <a:gd name="connsiteX4" fmla="*/ 12293 w 47632"/>
                  <a:gd name="connsiteY4" fmla="*/ 32006 h 40493"/>
                  <a:gd name="connsiteX5" fmla="*/ 101 w 47632"/>
                  <a:gd name="connsiteY5" fmla="*/ 10193 h 40493"/>
                  <a:gd name="connsiteX6" fmla="*/ 2292 w 47632"/>
                  <a:gd name="connsiteY6" fmla="*/ 2 h 4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32" h="40493">
                    <a:moveTo>
                      <a:pt x="2292" y="2"/>
                    </a:moveTo>
                    <a:cubicBezTo>
                      <a:pt x="4578" y="2"/>
                      <a:pt x="4673" y="15242"/>
                      <a:pt x="17913" y="26100"/>
                    </a:cubicBezTo>
                    <a:cubicBezTo>
                      <a:pt x="31153" y="36959"/>
                      <a:pt x="47536" y="35054"/>
                      <a:pt x="47631" y="37245"/>
                    </a:cubicBezTo>
                    <a:cubicBezTo>
                      <a:pt x="47726" y="39435"/>
                      <a:pt x="44012" y="40292"/>
                      <a:pt x="37154" y="40483"/>
                    </a:cubicBezTo>
                    <a:cubicBezTo>
                      <a:pt x="28124" y="40693"/>
                      <a:pt x="19313" y="37689"/>
                      <a:pt x="12293" y="32006"/>
                    </a:cubicBezTo>
                    <a:cubicBezTo>
                      <a:pt x="5539" y="26604"/>
                      <a:pt x="1164" y="18776"/>
                      <a:pt x="101" y="10193"/>
                    </a:cubicBezTo>
                    <a:cubicBezTo>
                      <a:pt x="-470" y="3716"/>
                      <a:pt x="1530" y="-94"/>
                      <a:pt x="2292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0" name="Forme libre : forme 508">
                <a:extLst>
                  <a:ext uri="{FF2B5EF4-FFF2-40B4-BE49-F238E27FC236}">
                    <a16:creationId xmlns:a16="http://schemas.microsoft.com/office/drawing/2014/main" id="{3D291597-EE9B-A75E-AF98-1B6D0104C227}"/>
                  </a:ext>
                </a:extLst>
              </p:cNvPr>
              <p:cNvSpPr/>
              <p:nvPr/>
            </p:nvSpPr>
            <p:spPr>
              <a:xfrm>
                <a:off x="7191627" y="3133150"/>
                <a:ext cx="64672" cy="19266"/>
              </a:xfrm>
              <a:custGeom>
                <a:avLst/>
                <a:gdLst>
                  <a:gd name="connsiteX0" fmla="*/ 64599 w 64672"/>
                  <a:gd name="connsiteY0" fmla="*/ 10426 h 19266"/>
                  <a:gd name="connsiteX1" fmla="*/ 32500 w 64672"/>
                  <a:gd name="connsiteY1" fmla="*/ 14712 h 19266"/>
                  <a:gd name="connsiteX2" fmla="*/ 210 w 64672"/>
                  <a:gd name="connsiteY2" fmla="*/ 18046 h 19266"/>
                  <a:gd name="connsiteX3" fmla="*/ 6973 w 64672"/>
                  <a:gd name="connsiteY3" fmla="*/ 8997 h 19266"/>
                  <a:gd name="connsiteX4" fmla="*/ 30786 w 64672"/>
                  <a:gd name="connsiteY4" fmla="*/ 425 h 19266"/>
                  <a:gd name="connsiteX5" fmla="*/ 56027 w 64672"/>
                  <a:gd name="connsiteY5" fmla="*/ 3187 h 19266"/>
                  <a:gd name="connsiteX6" fmla="*/ 64599 w 64672"/>
                  <a:gd name="connsiteY6" fmla="*/ 10426 h 19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72" h="19266">
                    <a:moveTo>
                      <a:pt x="64599" y="10426"/>
                    </a:moveTo>
                    <a:cubicBezTo>
                      <a:pt x="63266" y="14331"/>
                      <a:pt x="49074" y="12617"/>
                      <a:pt x="32500" y="14712"/>
                    </a:cubicBezTo>
                    <a:cubicBezTo>
                      <a:pt x="15927" y="16808"/>
                      <a:pt x="2401" y="21475"/>
                      <a:pt x="210" y="18046"/>
                    </a:cubicBezTo>
                    <a:cubicBezTo>
                      <a:pt x="-742" y="16332"/>
                      <a:pt x="1544" y="12712"/>
                      <a:pt x="6973" y="8997"/>
                    </a:cubicBezTo>
                    <a:cubicBezTo>
                      <a:pt x="14091" y="4237"/>
                      <a:pt x="22267" y="1293"/>
                      <a:pt x="30786" y="425"/>
                    </a:cubicBezTo>
                    <a:cubicBezTo>
                      <a:pt x="39300" y="-641"/>
                      <a:pt x="47945" y="305"/>
                      <a:pt x="56027" y="3187"/>
                    </a:cubicBezTo>
                    <a:cubicBezTo>
                      <a:pt x="62409" y="5663"/>
                      <a:pt x="65171" y="8616"/>
                      <a:pt x="64599" y="1042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1" name="Forme libre : forme 509">
                <a:extLst>
                  <a:ext uri="{FF2B5EF4-FFF2-40B4-BE49-F238E27FC236}">
                    <a16:creationId xmlns:a16="http://schemas.microsoft.com/office/drawing/2014/main" id="{CA8E0078-AA48-8305-22D4-D5DD82C3808A}"/>
                  </a:ext>
                </a:extLst>
              </p:cNvPr>
              <p:cNvSpPr/>
              <p:nvPr/>
            </p:nvSpPr>
            <p:spPr>
              <a:xfrm>
                <a:off x="7339107" y="3117755"/>
                <a:ext cx="48724" cy="15830"/>
              </a:xfrm>
              <a:custGeom>
                <a:avLst/>
                <a:gdLst>
                  <a:gd name="connsiteX0" fmla="*/ 48279 w 48724"/>
                  <a:gd name="connsiteY0" fmla="*/ 14391 h 15830"/>
                  <a:gd name="connsiteX1" fmla="*/ 24276 w 48724"/>
                  <a:gd name="connsiteY1" fmla="*/ 14391 h 15830"/>
                  <a:gd name="connsiteX2" fmla="*/ 273 w 48724"/>
                  <a:gd name="connsiteY2" fmla="*/ 13343 h 15830"/>
                  <a:gd name="connsiteX3" fmla="*/ 5130 w 48724"/>
                  <a:gd name="connsiteY3" fmla="*/ 5438 h 15830"/>
                  <a:gd name="connsiteX4" fmla="*/ 24180 w 48724"/>
                  <a:gd name="connsiteY4" fmla="*/ 8 h 15830"/>
                  <a:gd name="connsiteX5" fmla="*/ 43230 w 48724"/>
                  <a:gd name="connsiteY5" fmla="*/ 6390 h 15830"/>
                  <a:gd name="connsiteX6" fmla="*/ 48279 w 48724"/>
                  <a:gd name="connsiteY6" fmla="*/ 14391 h 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24" h="15830">
                    <a:moveTo>
                      <a:pt x="48279" y="14391"/>
                    </a:moveTo>
                    <a:cubicBezTo>
                      <a:pt x="45802" y="17630"/>
                      <a:pt x="35992" y="14391"/>
                      <a:pt x="24276" y="14391"/>
                    </a:cubicBezTo>
                    <a:cubicBezTo>
                      <a:pt x="12560" y="14391"/>
                      <a:pt x="2654" y="16677"/>
                      <a:pt x="273" y="13343"/>
                    </a:cubicBezTo>
                    <a:cubicBezTo>
                      <a:pt x="-680" y="11724"/>
                      <a:pt x="844" y="8486"/>
                      <a:pt x="5130" y="5438"/>
                    </a:cubicBezTo>
                    <a:cubicBezTo>
                      <a:pt x="10789" y="1750"/>
                      <a:pt x="17429" y="-142"/>
                      <a:pt x="24180" y="8"/>
                    </a:cubicBezTo>
                    <a:cubicBezTo>
                      <a:pt x="31043" y="82"/>
                      <a:pt x="37708" y="2315"/>
                      <a:pt x="43230" y="6390"/>
                    </a:cubicBezTo>
                    <a:cubicBezTo>
                      <a:pt x="48279" y="9533"/>
                      <a:pt x="49517" y="12867"/>
                      <a:pt x="48279" y="143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2" name="Forme libre : forme 510">
                <a:extLst>
                  <a:ext uri="{FF2B5EF4-FFF2-40B4-BE49-F238E27FC236}">
                    <a16:creationId xmlns:a16="http://schemas.microsoft.com/office/drawing/2014/main" id="{85BCD87D-BEA3-9800-EDEB-B58DAAA16386}"/>
                  </a:ext>
                </a:extLst>
              </p:cNvPr>
              <p:cNvSpPr/>
              <p:nvPr/>
            </p:nvSpPr>
            <p:spPr>
              <a:xfrm>
                <a:off x="7186539" y="3204203"/>
                <a:ext cx="16156" cy="10284"/>
              </a:xfrm>
              <a:custGeom>
                <a:avLst/>
                <a:gdLst>
                  <a:gd name="connsiteX0" fmla="*/ 16157 w 16156"/>
                  <a:gd name="connsiteY0" fmla="*/ 905 h 10284"/>
                  <a:gd name="connsiteX1" fmla="*/ 8822 w 16156"/>
                  <a:gd name="connsiteY1" fmla="*/ 6525 h 10284"/>
                  <a:gd name="connsiteX2" fmla="*/ 250 w 16156"/>
                  <a:gd name="connsiteY2" fmla="*/ 10049 h 10284"/>
                  <a:gd name="connsiteX3" fmla="*/ 6346 w 16156"/>
                  <a:gd name="connsiteY3" fmla="*/ 2239 h 10284"/>
                  <a:gd name="connsiteX4" fmla="*/ 16157 w 16156"/>
                  <a:gd name="connsiteY4" fmla="*/ 905 h 1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6" h="10284">
                    <a:moveTo>
                      <a:pt x="16157" y="905"/>
                    </a:moveTo>
                    <a:cubicBezTo>
                      <a:pt x="16157" y="2239"/>
                      <a:pt x="12918" y="4143"/>
                      <a:pt x="8822" y="6525"/>
                    </a:cubicBezTo>
                    <a:cubicBezTo>
                      <a:pt x="4727" y="8906"/>
                      <a:pt x="1298" y="11001"/>
                      <a:pt x="250" y="10049"/>
                    </a:cubicBezTo>
                    <a:cubicBezTo>
                      <a:pt x="-798" y="9097"/>
                      <a:pt x="1488" y="5001"/>
                      <a:pt x="6346" y="2239"/>
                    </a:cubicBezTo>
                    <a:cubicBezTo>
                      <a:pt x="11204" y="-524"/>
                      <a:pt x="15966" y="-428"/>
                      <a:pt x="16157" y="90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3" name="Forme libre : forme 511">
                <a:extLst>
                  <a:ext uri="{FF2B5EF4-FFF2-40B4-BE49-F238E27FC236}">
                    <a16:creationId xmlns:a16="http://schemas.microsoft.com/office/drawing/2014/main" id="{25F75D83-B68A-60F9-5E6A-D7AB76CD3A17}"/>
                  </a:ext>
                </a:extLst>
              </p:cNvPr>
              <p:cNvSpPr/>
              <p:nvPr/>
            </p:nvSpPr>
            <p:spPr>
              <a:xfrm>
                <a:off x="7186240" y="3190632"/>
                <a:ext cx="19219" cy="6667"/>
              </a:xfrm>
              <a:custGeom>
                <a:avLst/>
                <a:gdLst>
                  <a:gd name="connsiteX0" fmla="*/ 19218 w 19219"/>
                  <a:gd name="connsiteY0" fmla="*/ 5142 h 6667"/>
                  <a:gd name="connsiteX1" fmla="*/ 8931 w 19219"/>
                  <a:gd name="connsiteY1" fmla="*/ 5999 h 6667"/>
                  <a:gd name="connsiteX2" fmla="*/ 73 w 19219"/>
                  <a:gd name="connsiteY2" fmla="*/ 760 h 6667"/>
                  <a:gd name="connsiteX3" fmla="*/ 9598 w 19219"/>
                  <a:gd name="connsiteY3" fmla="*/ 760 h 6667"/>
                  <a:gd name="connsiteX4" fmla="*/ 19218 w 19219"/>
                  <a:gd name="connsiteY4" fmla="*/ 5142 h 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19" h="6667">
                    <a:moveTo>
                      <a:pt x="19218" y="5142"/>
                    </a:moveTo>
                    <a:cubicBezTo>
                      <a:pt x="19218" y="6476"/>
                      <a:pt x="14455" y="7333"/>
                      <a:pt x="8931" y="5999"/>
                    </a:cubicBezTo>
                    <a:cubicBezTo>
                      <a:pt x="3406" y="4666"/>
                      <a:pt x="-594" y="1999"/>
                      <a:pt x="73" y="760"/>
                    </a:cubicBezTo>
                    <a:cubicBezTo>
                      <a:pt x="739" y="-478"/>
                      <a:pt x="4930" y="-2"/>
                      <a:pt x="9598" y="760"/>
                    </a:cubicBezTo>
                    <a:cubicBezTo>
                      <a:pt x="14265" y="1522"/>
                      <a:pt x="19313" y="3713"/>
                      <a:pt x="19218" y="5142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4" name="Forme libre : forme 512">
                <a:extLst>
                  <a:ext uri="{FF2B5EF4-FFF2-40B4-BE49-F238E27FC236}">
                    <a16:creationId xmlns:a16="http://schemas.microsoft.com/office/drawing/2014/main" id="{2613D603-4FC4-4D0A-FD09-BF5CCFDFA41C}"/>
                  </a:ext>
                </a:extLst>
              </p:cNvPr>
              <p:cNvSpPr/>
              <p:nvPr/>
            </p:nvSpPr>
            <p:spPr>
              <a:xfrm>
                <a:off x="7403952" y="3190766"/>
                <a:ext cx="4395" cy="4395"/>
              </a:xfrm>
              <a:custGeom>
                <a:avLst/>
                <a:gdLst>
                  <a:gd name="connsiteX0" fmla="*/ 4103 w 4395"/>
                  <a:gd name="connsiteY0" fmla="*/ 1102 h 4395"/>
                  <a:gd name="connsiteX1" fmla="*/ 3293 w 4395"/>
                  <a:gd name="connsiteY1" fmla="*/ 4103 h 4395"/>
                  <a:gd name="connsiteX2" fmla="*/ 293 w 4395"/>
                  <a:gd name="connsiteY2" fmla="*/ 3293 h 4395"/>
                  <a:gd name="connsiteX3" fmla="*/ 1102 w 4395"/>
                  <a:gd name="connsiteY3" fmla="*/ 293 h 4395"/>
                  <a:gd name="connsiteX4" fmla="*/ 4103 w 4395"/>
                  <a:gd name="connsiteY4" fmla="*/ 1102 h 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95" h="4395">
                    <a:moveTo>
                      <a:pt x="4103" y="1102"/>
                    </a:moveTo>
                    <a:cubicBezTo>
                      <a:pt x="4708" y="2155"/>
                      <a:pt x="4345" y="3498"/>
                      <a:pt x="3293" y="4103"/>
                    </a:cubicBezTo>
                    <a:cubicBezTo>
                      <a:pt x="2241" y="4708"/>
                      <a:pt x="898" y="4345"/>
                      <a:pt x="293" y="3293"/>
                    </a:cubicBezTo>
                    <a:cubicBezTo>
                      <a:pt x="-312" y="2241"/>
                      <a:pt x="50" y="898"/>
                      <a:pt x="1102" y="293"/>
                    </a:cubicBezTo>
                    <a:cubicBezTo>
                      <a:pt x="2155" y="-312"/>
                      <a:pt x="3498" y="50"/>
                      <a:pt x="4103" y="1102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5" name="Forme libre : forme 513">
                <a:extLst>
                  <a:ext uri="{FF2B5EF4-FFF2-40B4-BE49-F238E27FC236}">
                    <a16:creationId xmlns:a16="http://schemas.microsoft.com/office/drawing/2014/main" id="{3CCE0C37-1ECD-67D9-3103-69244609E0D5}"/>
                  </a:ext>
                </a:extLst>
              </p:cNvPr>
              <p:cNvSpPr/>
              <p:nvPr/>
            </p:nvSpPr>
            <p:spPr>
              <a:xfrm>
                <a:off x="7402051" y="3198894"/>
                <a:ext cx="9340" cy="4982"/>
              </a:xfrm>
              <a:custGeom>
                <a:avLst/>
                <a:gdLst>
                  <a:gd name="connsiteX0" fmla="*/ 9338 w 9340"/>
                  <a:gd name="connsiteY0" fmla="*/ 2785 h 4982"/>
                  <a:gd name="connsiteX1" fmla="*/ 4575 w 9340"/>
                  <a:gd name="connsiteY1" fmla="*/ 4975 h 4982"/>
                  <a:gd name="connsiteX2" fmla="*/ 3 w 9340"/>
                  <a:gd name="connsiteY2" fmla="*/ 2213 h 4982"/>
                  <a:gd name="connsiteX3" fmla="*/ 4861 w 9340"/>
                  <a:gd name="connsiteY3" fmla="*/ 22 h 4982"/>
                  <a:gd name="connsiteX4" fmla="*/ 9338 w 9340"/>
                  <a:gd name="connsiteY4" fmla="*/ 2785 h 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40" h="4982">
                    <a:moveTo>
                      <a:pt x="9338" y="2785"/>
                    </a:moveTo>
                    <a:cubicBezTo>
                      <a:pt x="9338" y="4118"/>
                      <a:pt x="7147" y="5071"/>
                      <a:pt x="4575" y="4975"/>
                    </a:cubicBezTo>
                    <a:cubicBezTo>
                      <a:pt x="2003" y="4880"/>
                      <a:pt x="-92" y="3547"/>
                      <a:pt x="3" y="2213"/>
                    </a:cubicBezTo>
                    <a:cubicBezTo>
                      <a:pt x="98" y="880"/>
                      <a:pt x="2289" y="-168"/>
                      <a:pt x="4861" y="22"/>
                    </a:cubicBezTo>
                    <a:cubicBezTo>
                      <a:pt x="7433" y="213"/>
                      <a:pt x="9433" y="1356"/>
                      <a:pt x="9338" y="278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6" name="Forme libre : forme 514">
                <a:extLst>
                  <a:ext uri="{FF2B5EF4-FFF2-40B4-BE49-F238E27FC236}">
                    <a16:creationId xmlns:a16="http://schemas.microsoft.com/office/drawing/2014/main" id="{CE8F7BE4-711E-C264-7836-83EFF9EF70AF}"/>
                  </a:ext>
                </a:extLst>
              </p:cNvPr>
              <p:cNvSpPr/>
              <p:nvPr/>
            </p:nvSpPr>
            <p:spPr>
              <a:xfrm>
                <a:off x="7248860" y="3286172"/>
                <a:ext cx="15989" cy="8004"/>
              </a:xfrm>
              <a:custGeom>
                <a:avLst/>
                <a:gdLst>
                  <a:gd name="connsiteX0" fmla="*/ 15939 w 15989"/>
                  <a:gd name="connsiteY0" fmla="*/ 2565 h 8004"/>
                  <a:gd name="connsiteX1" fmla="*/ 8128 w 15989"/>
                  <a:gd name="connsiteY1" fmla="*/ 5232 h 8004"/>
                  <a:gd name="connsiteX2" fmla="*/ 318 w 15989"/>
                  <a:gd name="connsiteY2" fmla="*/ 7804 h 8004"/>
                  <a:gd name="connsiteX3" fmla="*/ 6604 w 15989"/>
                  <a:gd name="connsiteY3" fmla="*/ 565 h 8004"/>
                  <a:gd name="connsiteX4" fmla="*/ 15939 w 15989"/>
                  <a:gd name="connsiteY4" fmla="*/ 2565 h 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9" h="8004">
                    <a:moveTo>
                      <a:pt x="15939" y="2565"/>
                    </a:moveTo>
                    <a:cubicBezTo>
                      <a:pt x="15939" y="3899"/>
                      <a:pt x="11938" y="3899"/>
                      <a:pt x="8128" y="5232"/>
                    </a:cubicBezTo>
                    <a:cubicBezTo>
                      <a:pt x="4318" y="6566"/>
                      <a:pt x="1461" y="8662"/>
                      <a:pt x="318" y="7804"/>
                    </a:cubicBezTo>
                    <a:cubicBezTo>
                      <a:pt x="-825" y="6947"/>
                      <a:pt x="1080" y="2375"/>
                      <a:pt x="6604" y="565"/>
                    </a:cubicBezTo>
                    <a:cubicBezTo>
                      <a:pt x="12129" y="-1245"/>
                      <a:pt x="16510" y="1804"/>
                      <a:pt x="15939" y="256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7" name="Forme libre : forme 515">
                <a:extLst>
                  <a:ext uri="{FF2B5EF4-FFF2-40B4-BE49-F238E27FC236}">
                    <a16:creationId xmlns:a16="http://schemas.microsoft.com/office/drawing/2014/main" id="{571BA35C-6CEA-C461-5B61-67679320BDC4}"/>
                  </a:ext>
                </a:extLst>
              </p:cNvPr>
              <p:cNvSpPr/>
              <p:nvPr/>
            </p:nvSpPr>
            <p:spPr>
              <a:xfrm>
                <a:off x="7008136" y="2938574"/>
                <a:ext cx="432875" cy="289393"/>
              </a:xfrm>
              <a:custGeom>
                <a:avLst/>
                <a:gdLst>
                  <a:gd name="connsiteX0" fmla="*/ 71974 w 432875"/>
                  <a:gd name="connsiteY0" fmla="*/ 252818 h 289393"/>
                  <a:gd name="connsiteX1" fmla="*/ 76831 w 432875"/>
                  <a:gd name="connsiteY1" fmla="*/ 272535 h 289393"/>
                  <a:gd name="connsiteX2" fmla="*/ 93126 w 432875"/>
                  <a:gd name="connsiteY2" fmla="*/ 268864 h 289393"/>
                  <a:gd name="connsiteX3" fmla="*/ 93691 w 432875"/>
                  <a:gd name="connsiteY3" fmla="*/ 267867 h 289393"/>
                  <a:gd name="connsiteX4" fmla="*/ 107025 w 432875"/>
                  <a:gd name="connsiteY4" fmla="*/ 259866 h 289393"/>
                  <a:gd name="connsiteX5" fmla="*/ 118074 w 432875"/>
                  <a:gd name="connsiteY5" fmla="*/ 248531 h 289393"/>
                  <a:gd name="connsiteX6" fmla="*/ 131791 w 432875"/>
                  <a:gd name="connsiteY6" fmla="*/ 233673 h 289393"/>
                  <a:gd name="connsiteX7" fmla="*/ 138458 w 432875"/>
                  <a:gd name="connsiteY7" fmla="*/ 223100 h 289393"/>
                  <a:gd name="connsiteX8" fmla="*/ 149126 w 432875"/>
                  <a:gd name="connsiteY8" fmla="*/ 184333 h 289393"/>
                  <a:gd name="connsiteX9" fmla="*/ 161413 w 432875"/>
                  <a:gd name="connsiteY9" fmla="*/ 146233 h 289393"/>
                  <a:gd name="connsiteX10" fmla="*/ 164557 w 432875"/>
                  <a:gd name="connsiteY10" fmla="*/ 120706 h 289393"/>
                  <a:gd name="connsiteX11" fmla="*/ 169414 w 432875"/>
                  <a:gd name="connsiteY11" fmla="*/ 114705 h 289393"/>
                  <a:gd name="connsiteX12" fmla="*/ 178939 w 432875"/>
                  <a:gd name="connsiteY12" fmla="*/ 128040 h 289393"/>
                  <a:gd name="connsiteX13" fmla="*/ 194465 w 432875"/>
                  <a:gd name="connsiteY13" fmla="*/ 128040 h 289393"/>
                  <a:gd name="connsiteX14" fmla="*/ 209705 w 432875"/>
                  <a:gd name="connsiteY14" fmla="*/ 125087 h 289393"/>
                  <a:gd name="connsiteX15" fmla="*/ 219230 w 432875"/>
                  <a:gd name="connsiteY15" fmla="*/ 127945 h 289393"/>
                  <a:gd name="connsiteX16" fmla="*/ 221992 w 432875"/>
                  <a:gd name="connsiteY16" fmla="*/ 152805 h 289393"/>
                  <a:gd name="connsiteX17" fmla="*/ 230755 w 432875"/>
                  <a:gd name="connsiteY17" fmla="*/ 166807 h 289393"/>
                  <a:gd name="connsiteX18" fmla="*/ 240311 w 432875"/>
                  <a:gd name="connsiteY18" fmla="*/ 163134 h 289393"/>
                  <a:gd name="connsiteX19" fmla="*/ 240852 w 432875"/>
                  <a:gd name="connsiteY19" fmla="*/ 159092 h 289393"/>
                  <a:gd name="connsiteX20" fmla="*/ 252285 w 432875"/>
                  <a:gd name="connsiteY20" fmla="*/ 158481 h 289393"/>
                  <a:gd name="connsiteX21" fmla="*/ 253234 w 432875"/>
                  <a:gd name="connsiteY21" fmla="*/ 157187 h 289393"/>
                  <a:gd name="connsiteX22" fmla="*/ 256758 w 432875"/>
                  <a:gd name="connsiteY22" fmla="*/ 141375 h 289393"/>
                  <a:gd name="connsiteX23" fmla="*/ 244662 w 432875"/>
                  <a:gd name="connsiteY23" fmla="*/ 104323 h 289393"/>
                  <a:gd name="connsiteX24" fmla="*/ 271046 w 432875"/>
                  <a:gd name="connsiteY24" fmla="*/ 129278 h 289393"/>
                  <a:gd name="connsiteX25" fmla="*/ 277618 w 432875"/>
                  <a:gd name="connsiteY25" fmla="*/ 133279 h 289393"/>
                  <a:gd name="connsiteX26" fmla="*/ 283849 w 432875"/>
                  <a:gd name="connsiteY26" fmla="*/ 141059 h 289393"/>
                  <a:gd name="connsiteX27" fmla="*/ 285048 w 432875"/>
                  <a:gd name="connsiteY27" fmla="*/ 141089 h 289393"/>
                  <a:gd name="connsiteX28" fmla="*/ 294573 w 432875"/>
                  <a:gd name="connsiteY28" fmla="*/ 134517 h 289393"/>
                  <a:gd name="connsiteX29" fmla="*/ 302288 w 432875"/>
                  <a:gd name="connsiteY29" fmla="*/ 108514 h 289393"/>
                  <a:gd name="connsiteX30" fmla="*/ 305238 w 432875"/>
                  <a:gd name="connsiteY30" fmla="*/ 100845 h 289393"/>
                  <a:gd name="connsiteX31" fmla="*/ 304860 w 432875"/>
                  <a:gd name="connsiteY31" fmla="*/ 100132 h 289393"/>
                  <a:gd name="connsiteX32" fmla="*/ 334863 w 432875"/>
                  <a:gd name="connsiteY32" fmla="*/ 123182 h 289393"/>
                  <a:gd name="connsiteX33" fmla="*/ 329149 w 432875"/>
                  <a:gd name="connsiteY33" fmla="*/ 129945 h 289393"/>
                  <a:gd name="connsiteX34" fmla="*/ 335435 w 432875"/>
                  <a:gd name="connsiteY34" fmla="*/ 138899 h 289393"/>
                  <a:gd name="connsiteX35" fmla="*/ 331911 w 432875"/>
                  <a:gd name="connsiteY35" fmla="*/ 153186 h 289393"/>
                  <a:gd name="connsiteX36" fmla="*/ 320004 w 432875"/>
                  <a:gd name="connsiteY36" fmla="*/ 165092 h 289393"/>
                  <a:gd name="connsiteX37" fmla="*/ 335911 w 432875"/>
                  <a:gd name="connsiteY37" fmla="*/ 177570 h 289393"/>
                  <a:gd name="connsiteX38" fmla="*/ 349341 w 432875"/>
                  <a:gd name="connsiteY38" fmla="*/ 168902 h 289393"/>
                  <a:gd name="connsiteX39" fmla="*/ 360105 w 432875"/>
                  <a:gd name="connsiteY39" fmla="*/ 153758 h 289393"/>
                  <a:gd name="connsiteX40" fmla="*/ 369630 w 432875"/>
                  <a:gd name="connsiteY40" fmla="*/ 141852 h 289393"/>
                  <a:gd name="connsiteX41" fmla="*/ 364582 w 432875"/>
                  <a:gd name="connsiteY41" fmla="*/ 106895 h 289393"/>
                  <a:gd name="connsiteX42" fmla="*/ 367439 w 432875"/>
                  <a:gd name="connsiteY42" fmla="*/ 108990 h 289393"/>
                  <a:gd name="connsiteX43" fmla="*/ 367259 w 432875"/>
                  <a:gd name="connsiteY43" fmla="*/ 105223 h 289393"/>
                  <a:gd name="connsiteX44" fmla="*/ 366963 w 432875"/>
                  <a:gd name="connsiteY44" fmla="*/ 104990 h 289393"/>
                  <a:gd name="connsiteX45" fmla="*/ 383822 w 432875"/>
                  <a:gd name="connsiteY45" fmla="*/ 146519 h 289393"/>
                  <a:gd name="connsiteX46" fmla="*/ 393347 w 432875"/>
                  <a:gd name="connsiteY46" fmla="*/ 180999 h 289393"/>
                  <a:gd name="connsiteX47" fmla="*/ 398109 w 432875"/>
                  <a:gd name="connsiteY47" fmla="*/ 193191 h 289393"/>
                  <a:gd name="connsiteX48" fmla="*/ 401348 w 432875"/>
                  <a:gd name="connsiteY48" fmla="*/ 192429 h 289393"/>
                  <a:gd name="connsiteX49" fmla="*/ 428685 w 432875"/>
                  <a:gd name="connsiteY49" fmla="*/ 160902 h 289393"/>
                  <a:gd name="connsiteX50" fmla="*/ 432876 w 432875"/>
                  <a:gd name="connsiteY50" fmla="*/ 146328 h 289393"/>
                  <a:gd name="connsiteX51" fmla="*/ 428780 w 432875"/>
                  <a:gd name="connsiteY51" fmla="*/ 114896 h 289393"/>
                  <a:gd name="connsiteX52" fmla="*/ 427923 w 432875"/>
                  <a:gd name="connsiteY52" fmla="*/ 100799 h 289393"/>
                  <a:gd name="connsiteX53" fmla="*/ 417064 w 432875"/>
                  <a:gd name="connsiteY53" fmla="*/ 82511 h 289393"/>
                  <a:gd name="connsiteX54" fmla="*/ 362105 w 432875"/>
                  <a:gd name="connsiteY54" fmla="*/ 36410 h 289393"/>
                  <a:gd name="connsiteX55" fmla="*/ 321338 w 432875"/>
                  <a:gd name="connsiteY55" fmla="*/ 27361 h 289393"/>
                  <a:gd name="connsiteX56" fmla="*/ 297430 w 432875"/>
                  <a:gd name="connsiteY56" fmla="*/ 16217 h 289393"/>
                  <a:gd name="connsiteX57" fmla="*/ 192655 w 432875"/>
                  <a:gd name="connsiteY57" fmla="*/ 1548 h 289393"/>
                  <a:gd name="connsiteX58" fmla="*/ 134743 w 432875"/>
                  <a:gd name="connsiteY58" fmla="*/ 14979 h 289393"/>
                  <a:gd name="connsiteX59" fmla="*/ 80355 w 432875"/>
                  <a:gd name="connsiteY59" fmla="*/ 56508 h 289393"/>
                  <a:gd name="connsiteX60" fmla="*/ 16347 w 432875"/>
                  <a:gd name="connsiteY60" fmla="*/ 142233 h 289393"/>
                  <a:gd name="connsiteX61" fmla="*/ 917 w 432875"/>
                  <a:gd name="connsiteY61" fmla="*/ 227005 h 289393"/>
                  <a:gd name="connsiteX62" fmla="*/ 47399 w 432875"/>
                  <a:gd name="connsiteY62" fmla="*/ 289394 h 289393"/>
                  <a:gd name="connsiteX63" fmla="*/ 56924 w 432875"/>
                  <a:gd name="connsiteY63" fmla="*/ 278440 h 28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32875" h="289393">
                    <a:moveTo>
                      <a:pt x="71974" y="252818"/>
                    </a:moveTo>
                    <a:cubicBezTo>
                      <a:pt x="69108" y="259745"/>
                      <a:pt x="71076" y="267731"/>
                      <a:pt x="76831" y="272535"/>
                    </a:cubicBezTo>
                    <a:cubicBezTo>
                      <a:pt x="82345" y="276021"/>
                      <a:pt x="89640" y="274377"/>
                      <a:pt x="93126" y="268864"/>
                    </a:cubicBezTo>
                    <a:cubicBezTo>
                      <a:pt x="93330" y="268541"/>
                      <a:pt x="93519" y="268208"/>
                      <a:pt x="93691" y="267867"/>
                    </a:cubicBezTo>
                    <a:cubicBezTo>
                      <a:pt x="98167" y="273868"/>
                      <a:pt x="108454" y="267867"/>
                      <a:pt x="107025" y="259866"/>
                    </a:cubicBezTo>
                    <a:cubicBezTo>
                      <a:pt x="112550" y="263009"/>
                      <a:pt x="119884" y="255580"/>
                      <a:pt x="118074" y="248531"/>
                    </a:cubicBezTo>
                    <a:cubicBezTo>
                      <a:pt x="124551" y="251103"/>
                      <a:pt x="128362" y="240626"/>
                      <a:pt x="131791" y="233673"/>
                    </a:cubicBezTo>
                    <a:cubicBezTo>
                      <a:pt x="133810" y="230024"/>
                      <a:pt x="136037" y="226495"/>
                      <a:pt x="138458" y="223100"/>
                    </a:cubicBezTo>
                    <a:cubicBezTo>
                      <a:pt x="145575" y="211432"/>
                      <a:pt x="149271" y="197999"/>
                      <a:pt x="149126" y="184333"/>
                    </a:cubicBezTo>
                    <a:cubicBezTo>
                      <a:pt x="156793" y="173075"/>
                      <a:pt x="161059" y="159849"/>
                      <a:pt x="161413" y="146233"/>
                    </a:cubicBezTo>
                    <a:lnTo>
                      <a:pt x="164557" y="120706"/>
                    </a:lnTo>
                    <a:lnTo>
                      <a:pt x="169414" y="114705"/>
                    </a:lnTo>
                    <a:cubicBezTo>
                      <a:pt x="169293" y="120767"/>
                      <a:pt x="173166" y="126189"/>
                      <a:pt x="178939" y="128040"/>
                    </a:cubicBezTo>
                    <a:cubicBezTo>
                      <a:pt x="184023" y="129420"/>
                      <a:pt x="189382" y="129420"/>
                      <a:pt x="194465" y="128040"/>
                    </a:cubicBezTo>
                    <a:lnTo>
                      <a:pt x="209705" y="125087"/>
                    </a:lnTo>
                    <a:lnTo>
                      <a:pt x="219230" y="127945"/>
                    </a:lnTo>
                    <a:cubicBezTo>
                      <a:pt x="217327" y="136306"/>
                      <a:pt x="218300" y="145065"/>
                      <a:pt x="221992" y="152805"/>
                    </a:cubicBezTo>
                    <a:cubicBezTo>
                      <a:pt x="223172" y="158359"/>
                      <a:pt x="226276" y="163318"/>
                      <a:pt x="230755" y="166807"/>
                    </a:cubicBezTo>
                    <a:cubicBezTo>
                      <a:pt x="234408" y="168432"/>
                      <a:pt x="238686" y="166787"/>
                      <a:pt x="240311" y="163134"/>
                    </a:cubicBezTo>
                    <a:cubicBezTo>
                      <a:pt x="240875" y="161866"/>
                      <a:pt x="241063" y="160463"/>
                      <a:pt x="240852" y="159092"/>
                    </a:cubicBezTo>
                    <a:cubicBezTo>
                      <a:pt x="244178" y="162080"/>
                      <a:pt x="249297" y="161807"/>
                      <a:pt x="252285" y="158481"/>
                    </a:cubicBezTo>
                    <a:cubicBezTo>
                      <a:pt x="252644" y="158082"/>
                      <a:pt x="252961" y="157649"/>
                      <a:pt x="253234" y="157187"/>
                    </a:cubicBezTo>
                    <a:cubicBezTo>
                      <a:pt x="256062" y="152426"/>
                      <a:pt x="257297" y="146887"/>
                      <a:pt x="256758" y="141375"/>
                    </a:cubicBezTo>
                    <a:cubicBezTo>
                      <a:pt x="256461" y="128103"/>
                      <a:pt x="252253" y="115214"/>
                      <a:pt x="244662" y="104323"/>
                    </a:cubicBezTo>
                    <a:lnTo>
                      <a:pt x="271046" y="129278"/>
                    </a:lnTo>
                    <a:cubicBezTo>
                      <a:pt x="272785" y="131242"/>
                      <a:pt x="275075" y="132636"/>
                      <a:pt x="277618" y="133279"/>
                    </a:cubicBezTo>
                    <a:cubicBezTo>
                      <a:pt x="277190" y="137148"/>
                      <a:pt x="279980" y="140632"/>
                      <a:pt x="283849" y="141059"/>
                    </a:cubicBezTo>
                    <a:cubicBezTo>
                      <a:pt x="284247" y="141103"/>
                      <a:pt x="284648" y="141113"/>
                      <a:pt x="285048" y="141089"/>
                    </a:cubicBezTo>
                    <a:cubicBezTo>
                      <a:pt x="288848" y="139981"/>
                      <a:pt x="292188" y="137676"/>
                      <a:pt x="294573" y="134517"/>
                    </a:cubicBezTo>
                    <a:cubicBezTo>
                      <a:pt x="301050" y="127659"/>
                      <a:pt x="308003" y="116229"/>
                      <a:pt x="302288" y="108514"/>
                    </a:cubicBezTo>
                    <a:cubicBezTo>
                      <a:pt x="305220" y="107211"/>
                      <a:pt x="306541" y="103777"/>
                      <a:pt x="305238" y="100845"/>
                    </a:cubicBezTo>
                    <a:cubicBezTo>
                      <a:pt x="305128" y="100599"/>
                      <a:pt x="305002" y="100361"/>
                      <a:pt x="304860" y="100132"/>
                    </a:cubicBezTo>
                    <a:lnTo>
                      <a:pt x="334863" y="123182"/>
                    </a:lnTo>
                    <a:cubicBezTo>
                      <a:pt x="331911" y="121373"/>
                      <a:pt x="328577" y="126040"/>
                      <a:pt x="329149" y="129945"/>
                    </a:cubicBezTo>
                    <a:cubicBezTo>
                      <a:pt x="330156" y="133562"/>
                      <a:pt x="332376" y="136723"/>
                      <a:pt x="335435" y="138899"/>
                    </a:cubicBezTo>
                    <a:cubicBezTo>
                      <a:pt x="332731" y="143148"/>
                      <a:pt x="331493" y="148167"/>
                      <a:pt x="331911" y="153186"/>
                    </a:cubicBezTo>
                    <a:cubicBezTo>
                      <a:pt x="326482" y="148328"/>
                      <a:pt x="318290" y="157282"/>
                      <a:pt x="320004" y="165092"/>
                    </a:cubicBezTo>
                    <a:cubicBezTo>
                      <a:pt x="321976" y="172304"/>
                      <a:pt x="328438" y="177373"/>
                      <a:pt x="335911" y="177570"/>
                    </a:cubicBezTo>
                    <a:cubicBezTo>
                      <a:pt x="341960" y="178609"/>
                      <a:pt x="347797" y="174842"/>
                      <a:pt x="349341" y="168902"/>
                    </a:cubicBezTo>
                    <a:cubicBezTo>
                      <a:pt x="356009" y="170331"/>
                      <a:pt x="362391" y="161187"/>
                      <a:pt x="360105" y="153758"/>
                    </a:cubicBezTo>
                    <a:cubicBezTo>
                      <a:pt x="364867" y="156996"/>
                      <a:pt x="369058" y="148424"/>
                      <a:pt x="369630" y="141852"/>
                    </a:cubicBezTo>
                    <a:cubicBezTo>
                      <a:pt x="370175" y="129985"/>
                      <a:pt x="368462" y="118122"/>
                      <a:pt x="364582" y="106895"/>
                    </a:cubicBezTo>
                    <a:cubicBezTo>
                      <a:pt x="364582" y="108514"/>
                      <a:pt x="366201" y="109943"/>
                      <a:pt x="367439" y="108990"/>
                    </a:cubicBezTo>
                    <a:cubicBezTo>
                      <a:pt x="368430" y="107900"/>
                      <a:pt x="368349" y="106213"/>
                      <a:pt x="367259" y="105223"/>
                    </a:cubicBezTo>
                    <a:cubicBezTo>
                      <a:pt x="367166" y="105138"/>
                      <a:pt x="367067" y="105060"/>
                      <a:pt x="366963" y="104990"/>
                    </a:cubicBezTo>
                    <a:lnTo>
                      <a:pt x="383822" y="146519"/>
                    </a:lnTo>
                    <a:cubicBezTo>
                      <a:pt x="389075" y="157334"/>
                      <a:pt x="392303" y="169021"/>
                      <a:pt x="393347" y="180999"/>
                    </a:cubicBezTo>
                    <a:cubicBezTo>
                      <a:pt x="393347" y="185952"/>
                      <a:pt x="393918" y="192810"/>
                      <a:pt x="398109" y="193191"/>
                    </a:cubicBezTo>
                    <a:cubicBezTo>
                      <a:pt x="399241" y="193270"/>
                      <a:pt x="400370" y="193004"/>
                      <a:pt x="401348" y="192429"/>
                    </a:cubicBezTo>
                    <a:cubicBezTo>
                      <a:pt x="413814" y="185375"/>
                      <a:pt x="423468" y="174241"/>
                      <a:pt x="428685" y="160902"/>
                    </a:cubicBezTo>
                    <a:cubicBezTo>
                      <a:pt x="430851" y="156299"/>
                      <a:pt x="432266" y="151379"/>
                      <a:pt x="432876" y="146328"/>
                    </a:cubicBezTo>
                    <a:cubicBezTo>
                      <a:pt x="432309" y="135762"/>
                      <a:pt x="430939" y="125254"/>
                      <a:pt x="428780" y="114896"/>
                    </a:cubicBezTo>
                    <a:cubicBezTo>
                      <a:pt x="428782" y="110184"/>
                      <a:pt x="428496" y="105476"/>
                      <a:pt x="427923" y="100799"/>
                    </a:cubicBezTo>
                    <a:cubicBezTo>
                      <a:pt x="425952" y="93864"/>
                      <a:pt x="422210" y="87561"/>
                      <a:pt x="417064" y="82511"/>
                    </a:cubicBezTo>
                    <a:cubicBezTo>
                      <a:pt x="400872" y="63461"/>
                      <a:pt x="383822" y="44411"/>
                      <a:pt x="362105" y="36410"/>
                    </a:cubicBezTo>
                    <a:cubicBezTo>
                      <a:pt x="348770" y="31742"/>
                      <a:pt x="334578" y="31838"/>
                      <a:pt x="321338" y="27361"/>
                    </a:cubicBezTo>
                    <a:cubicBezTo>
                      <a:pt x="313159" y="24114"/>
                      <a:pt x="305176" y="20393"/>
                      <a:pt x="297430" y="16217"/>
                    </a:cubicBezTo>
                    <a:cubicBezTo>
                      <a:pt x="264404" y="2195"/>
                      <a:pt x="228263" y="-2865"/>
                      <a:pt x="192655" y="1548"/>
                    </a:cubicBezTo>
                    <a:cubicBezTo>
                      <a:pt x="172706" y="2543"/>
                      <a:pt x="153094" y="7091"/>
                      <a:pt x="134743" y="14979"/>
                    </a:cubicBezTo>
                    <a:cubicBezTo>
                      <a:pt x="114395" y="25645"/>
                      <a:pt x="96005" y="39688"/>
                      <a:pt x="80355" y="56508"/>
                    </a:cubicBezTo>
                    <a:cubicBezTo>
                      <a:pt x="54206" y="81151"/>
                      <a:pt x="32547" y="110159"/>
                      <a:pt x="16347" y="142233"/>
                    </a:cubicBezTo>
                    <a:cubicBezTo>
                      <a:pt x="3046" y="168380"/>
                      <a:pt x="-2317" y="197847"/>
                      <a:pt x="917" y="227005"/>
                    </a:cubicBezTo>
                    <a:cubicBezTo>
                      <a:pt x="5108" y="255580"/>
                      <a:pt x="23015" y="283393"/>
                      <a:pt x="47399" y="289394"/>
                    </a:cubicBezTo>
                    <a:cubicBezTo>
                      <a:pt x="50542" y="285774"/>
                      <a:pt x="53781" y="282155"/>
                      <a:pt x="56924" y="278440"/>
                    </a:cubicBezTo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8" name="Forme libre : forme 516">
                <a:extLst>
                  <a:ext uri="{FF2B5EF4-FFF2-40B4-BE49-F238E27FC236}">
                    <a16:creationId xmlns:a16="http://schemas.microsoft.com/office/drawing/2014/main" id="{E50CCADB-D37E-92D2-6E28-47A7C358FDA7}"/>
                  </a:ext>
                </a:extLst>
              </p:cNvPr>
              <p:cNvSpPr/>
              <p:nvPr/>
            </p:nvSpPr>
            <p:spPr>
              <a:xfrm>
                <a:off x="7051531" y="3208012"/>
                <a:ext cx="58014" cy="87619"/>
              </a:xfrm>
              <a:custGeom>
                <a:avLst/>
                <a:gdLst>
                  <a:gd name="connsiteX0" fmla="*/ 56677 w 58014"/>
                  <a:gd name="connsiteY0" fmla="*/ 3096 h 87619"/>
                  <a:gd name="connsiteX1" fmla="*/ 3 w 58014"/>
                  <a:gd name="connsiteY1" fmla="*/ 42053 h 87619"/>
                  <a:gd name="connsiteX2" fmla="*/ 58010 w 58014"/>
                  <a:gd name="connsiteY2" fmla="*/ 85392 h 87619"/>
                  <a:gd name="connsiteX3" fmla="*/ 56677 w 58014"/>
                  <a:gd name="connsiteY3" fmla="*/ 3096 h 8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14" h="87619">
                    <a:moveTo>
                      <a:pt x="56677" y="3096"/>
                    </a:moveTo>
                    <a:cubicBezTo>
                      <a:pt x="55248" y="2430"/>
                      <a:pt x="-473" y="-15287"/>
                      <a:pt x="3" y="42053"/>
                    </a:cubicBezTo>
                    <a:cubicBezTo>
                      <a:pt x="479" y="99394"/>
                      <a:pt x="57915" y="87011"/>
                      <a:pt x="58010" y="85392"/>
                    </a:cubicBezTo>
                    <a:cubicBezTo>
                      <a:pt x="58105" y="83773"/>
                      <a:pt x="56677" y="3096"/>
                      <a:pt x="56677" y="3096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9" name="Forme libre : forme 517">
                <a:extLst>
                  <a:ext uri="{FF2B5EF4-FFF2-40B4-BE49-F238E27FC236}">
                    <a16:creationId xmlns:a16="http://schemas.microsoft.com/office/drawing/2014/main" id="{2FC6D2DD-135E-41CC-7D17-9CCCE105DB6A}"/>
                  </a:ext>
                </a:extLst>
              </p:cNvPr>
              <p:cNvSpPr/>
              <p:nvPr/>
            </p:nvSpPr>
            <p:spPr>
              <a:xfrm>
                <a:off x="7066356" y="3226284"/>
                <a:ext cx="25754" cy="50192"/>
              </a:xfrm>
              <a:custGeom>
                <a:avLst/>
                <a:gdLst>
                  <a:gd name="connsiteX0" fmla="*/ 25754 w 25754"/>
                  <a:gd name="connsiteY0" fmla="*/ 45595 h 50192"/>
                  <a:gd name="connsiteX1" fmla="*/ 23087 w 25754"/>
                  <a:gd name="connsiteY1" fmla="*/ 47023 h 50192"/>
                  <a:gd name="connsiteX2" fmla="*/ 15658 w 25754"/>
                  <a:gd name="connsiteY2" fmla="*/ 47023 h 50192"/>
                  <a:gd name="connsiteX3" fmla="*/ 4037 w 25754"/>
                  <a:gd name="connsiteY3" fmla="*/ 24925 h 50192"/>
                  <a:gd name="connsiteX4" fmla="*/ 6704 w 25754"/>
                  <a:gd name="connsiteY4" fmla="*/ 10638 h 50192"/>
                  <a:gd name="connsiteX5" fmla="*/ 14134 w 25754"/>
                  <a:gd name="connsiteY5" fmla="*/ 2827 h 50192"/>
                  <a:gd name="connsiteX6" fmla="*/ 20039 w 25754"/>
                  <a:gd name="connsiteY6" fmla="*/ 5589 h 50192"/>
                  <a:gd name="connsiteX7" fmla="*/ 20801 w 25754"/>
                  <a:gd name="connsiteY7" fmla="*/ 8352 h 50192"/>
                  <a:gd name="connsiteX8" fmla="*/ 21468 w 25754"/>
                  <a:gd name="connsiteY8" fmla="*/ 5018 h 50192"/>
                  <a:gd name="connsiteX9" fmla="*/ 19182 w 25754"/>
                  <a:gd name="connsiteY9" fmla="*/ 1494 h 50192"/>
                  <a:gd name="connsiteX10" fmla="*/ 13658 w 25754"/>
                  <a:gd name="connsiteY10" fmla="*/ 65 h 50192"/>
                  <a:gd name="connsiteX11" fmla="*/ 3371 w 25754"/>
                  <a:gd name="connsiteY11" fmla="*/ 9019 h 50192"/>
                  <a:gd name="connsiteX12" fmla="*/ 37 w 25754"/>
                  <a:gd name="connsiteY12" fmla="*/ 25020 h 50192"/>
                  <a:gd name="connsiteX13" fmla="*/ 14801 w 25754"/>
                  <a:gd name="connsiteY13" fmla="*/ 49690 h 50192"/>
                  <a:gd name="connsiteX14" fmla="*/ 24326 w 25754"/>
                  <a:gd name="connsiteY14" fmla="*/ 48071 h 50192"/>
                  <a:gd name="connsiteX15" fmla="*/ 25754 w 25754"/>
                  <a:gd name="connsiteY15" fmla="*/ 45595 h 5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54" h="50192">
                    <a:moveTo>
                      <a:pt x="25754" y="45595"/>
                    </a:moveTo>
                    <a:cubicBezTo>
                      <a:pt x="25754" y="45595"/>
                      <a:pt x="24802" y="46261"/>
                      <a:pt x="23087" y="47023"/>
                    </a:cubicBezTo>
                    <a:cubicBezTo>
                      <a:pt x="20701" y="47968"/>
                      <a:pt x="18044" y="47968"/>
                      <a:pt x="15658" y="47023"/>
                    </a:cubicBezTo>
                    <a:cubicBezTo>
                      <a:pt x="8068" y="42306"/>
                      <a:pt x="3622" y="33852"/>
                      <a:pt x="4037" y="24925"/>
                    </a:cubicBezTo>
                    <a:cubicBezTo>
                      <a:pt x="3846" y="20023"/>
                      <a:pt x="4757" y="15141"/>
                      <a:pt x="6704" y="10638"/>
                    </a:cubicBezTo>
                    <a:cubicBezTo>
                      <a:pt x="7736" y="6965"/>
                      <a:pt x="10517" y="4041"/>
                      <a:pt x="14134" y="2827"/>
                    </a:cubicBezTo>
                    <a:cubicBezTo>
                      <a:pt x="16509" y="2223"/>
                      <a:pt x="18980" y="3379"/>
                      <a:pt x="20039" y="5589"/>
                    </a:cubicBezTo>
                    <a:cubicBezTo>
                      <a:pt x="20801" y="7113"/>
                      <a:pt x="20039" y="8257"/>
                      <a:pt x="20801" y="8352"/>
                    </a:cubicBezTo>
                    <a:cubicBezTo>
                      <a:pt x="21563" y="8447"/>
                      <a:pt x="21944" y="7399"/>
                      <a:pt x="21468" y="5018"/>
                    </a:cubicBezTo>
                    <a:cubicBezTo>
                      <a:pt x="21172" y="3599"/>
                      <a:pt x="20357" y="2342"/>
                      <a:pt x="19182" y="1494"/>
                    </a:cubicBezTo>
                    <a:cubicBezTo>
                      <a:pt x="17595" y="320"/>
                      <a:pt x="15615" y="-192"/>
                      <a:pt x="13658" y="65"/>
                    </a:cubicBezTo>
                    <a:cubicBezTo>
                      <a:pt x="8909" y="1065"/>
                      <a:pt x="5016" y="4453"/>
                      <a:pt x="3371" y="9019"/>
                    </a:cubicBezTo>
                    <a:cubicBezTo>
                      <a:pt x="921" y="13984"/>
                      <a:pt x="-226" y="19490"/>
                      <a:pt x="37" y="25020"/>
                    </a:cubicBezTo>
                    <a:cubicBezTo>
                      <a:pt x="-475" y="35470"/>
                      <a:pt x="5350" y="45202"/>
                      <a:pt x="14801" y="49690"/>
                    </a:cubicBezTo>
                    <a:cubicBezTo>
                      <a:pt x="18050" y="50734"/>
                      <a:pt x="21604" y="50130"/>
                      <a:pt x="24326" y="48071"/>
                    </a:cubicBezTo>
                    <a:cubicBezTo>
                      <a:pt x="25754" y="46928"/>
                      <a:pt x="25754" y="45690"/>
                      <a:pt x="25754" y="45595"/>
                    </a:cubicBezTo>
                    <a:close/>
                  </a:path>
                </a:pathLst>
              </a:custGeom>
              <a:solidFill>
                <a:srgbClr val="EB99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0" name="Forme libre : forme 518">
                <a:extLst>
                  <a:ext uri="{FF2B5EF4-FFF2-40B4-BE49-F238E27FC236}">
                    <a16:creationId xmlns:a16="http://schemas.microsoft.com/office/drawing/2014/main" id="{DD69D244-3451-A7BC-6765-3E2B5973E7C0}"/>
                  </a:ext>
                </a:extLst>
              </p:cNvPr>
              <p:cNvSpPr/>
              <p:nvPr/>
            </p:nvSpPr>
            <p:spPr>
              <a:xfrm>
                <a:off x="7158889" y="3125318"/>
                <a:ext cx="136896" cy="138149"/>
              </a:xfrm>
              <a:custGeom>
                <a:avLst/>
                <a:gdLst>
                  <a:gd name="connsiteX0" fmla="*/ 136771 w 136896"/>
                  <a:gd name="connsiteY0" fmla="*/ 68264 h 138149"/>
                  <a:gd name="connsiteX1" fmla="*/ 134104 w 136896"/>
                  <a:gd name="connsiteY1" fmla="*/ 51786 h 138149"/>
                  <a:gd name="connsiteX2" fmla="*/ 53184 w 136896"/>
                  <a:gd name="connsiteY2" fmla="*/ 3380 h 138149"/>
                  <a:gd name="connsiteX3" fmla="*/ 46093 w 136896"/>
                  <a:gd name="connsiteY3" fmla="*/ 5590 h 138149"/>
                  <a:gd name="connsiteX4" fmla="*/ 29234 w 136896"/>
                  <a:gd name="connsiteY4" fmla="*/ 15115 h 138149"/>
                  <a:gd name="connsiteX5" fmla="*/ 15137 w 136896"/>
                  <a:gd name="connsiteY5" fmla="*/ 29307 h 138149"/>
                  <a:gd name="connsiteX6" fmla="*/ 15137 w 136896"/>
                  <a:gd name="connsiteY6" fmla="*/ 108174 h 138149"/>
                  <a:gd name="connsiteX7" fmla="*/ 29234 w 136896"/>
                  <a:gd name="connsiteY7" fmla="*/ 122271 h 138149"/>
                  <a:gd name="connsiteX8" fmla="*/ 46093 w 136896"/>
                  <a:gd name="connsiteY8" fmla="*/ 131797 h 138149"/>
                  <a:gd name="connsiteX9" fmla="*/ 81145 w 136896"/>
                  <a:gd name="connsiteY9" fmla="*/ 134845 h 138149"/>
                  <a:gd name="connsiteX10" fmla="*/ 134104 w 136896"/>
                  <a:gd name="connsiteY10" fmla="*/ 85600 h 138149"/>
                  <a:gd name="connsiteX11" fmla="*/ 136771 w 136896"/>
                  <a:gd name="connsiteY11" fmla="*/ 69122 h 138149"/>
                  <a:gd name="connsiteX12" fmla="*/ 136771 w 136896"/>
                  <a:gd name="connsiteY12" fmla="*/ 73504 h 138149"/>
                  <a:gd name="connsiteX13" fmla="*/ 136771 w 136896"/>
                  <a:gd name="connsiteY13" fmla="*/ 78742 h 138149"/>
                  <a:gd name="connsiteX14" fmla="*/ 135533 w 136896"/>
                  <a:gd name="connsiteY14" fmla="*/ 85791 h 138149"/>
                  <a:gd name="connsiteX15" fmla="*/ 81907 w 136896"/>
                  <a:gd name="connsiteY15" fmla="*/ 136940 h 138149"/>
                  <a:gd name="connsiteX16" fmla="*/ 45617 w 136896"/>
                  <a:gd name="connsiteY16" fmla="*/ 134083 h 138149"/>
                  <a:gd name="connsiteX17" fmla="*/ 28091 w 136896"/>
                  <a:gd name="connsiteY17" fmla="*/ 124558 h 138149"/>
                  <a:gd name="connsiteX18" fmla="*/ 13422 w 136896"/>
                  <a:gd name="connsiteY18" fmla="*/ 109889 h 138149"/>
                  <a:gd name="connsiteX19" fmla="*/ 13422 w 136896"/>
                  <a:gd name="connsiteY19" fmla="*/ 28070 h 138149"/>
                  <a:gd name="connsiteX20" fmla="*/ 45617 w 136896"/>
                  <a:gd name="connsiteY20" fmla="*/ 4067 h 138149"/>
                  <a:gd name="connsiteX21" fmla="*/ 81907 w 136896"/>
                  <a:gd name="connsiteY21" fmla="*/ 1209 h 138149"/>
                  <a:gd name="connsiteX22" fmla="*/ 135533 w 136896"/>
                  <a:gd name="connsiteY22" fmla="*/ 52358 h 138149"/>
                  <a:gd name="connsiteX23" fmla="*/ 136771 w 136896"/>
                  <a:gd name="connsiteY23" fmla="*/ 59407 h 138149"/>
                  <a:gd name="connsiteX24" fmla="*/ 136771 w 136896"/>
                  <a:gd name="connsiteY24" fmla="*/ 64646 h 138149"/>
                  <a:gd name="connsiteX25" fmla="*/ 136771 w 136896"/>
                  <a:gd name="connsiteY25" fmla="*/ 68265 h 13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896" h="138149">
                    <a:moveTo>
                      <a:pt x="136771" y="68264"/>
                    </a:moveTo>
                    <a:cubicBezTo>
                      <a:pt x="136265" y="62716"/>
                      <a:pt x="135374" y="57210"/>
                      <a:pt x="134104" y="51786"/>
                    </a:cubicBezTo>
                    <a:cubicBezTo>
                      <a:pt x="125126" y="16074"/>
                      <a:pt x="88897" y="-5598"/>
                      <a:pt x="53184" y="3380"/>
                    </a:cubicBezTo>
                    <a:cubicBezTo>
                      <a:pt x="50781" y="3985"/>
                      <a:pt x="48414" y="4722"/>
                      <a:pt x="46093" y="5590"/>
                    </a:cubicBezTo>
                    <a:cubicBezTo>
                      <a:pt x="40006" y="7855"/>
                      <a:pt x="34316" y="11070"/>
                      <a:pt x="29234" y="15115"/>
                    </a:cubicBezTo>
                    <a:cubicBezTo>
                      <a:pt x="23801" y="19055"/>
                      <a:pt x="19040" y="23848"/>
                      <a:pt x="15137" y="29307"/>
                    </a:cubicBezTo>
                    <a:cubicBezTo>
                      <a:pt x="-2078" y="52778"/>
                      <a:pt x="-2078" y="84703"/>
                      <a:pt x="15137" y="108174"/>
                    </a:cubicBezTo>
                    <a:cubicBezTo>
                      <a:pt x="19017" y="113627"/>
                      <a:pt x="23782" y="118391"/>
                      <a:pt x="29234" y="122271"/>
                    </a:cubicBezTo>
                    <a:cubicBezTo>
                      <a:pt x="34319" y="126311"/>
                      <a:pt x="40008" y="129525"/>
                      <a:pt x="46093" y="131797"/>
                    </a:cubicBezTo>
                    <a:cubicBezTo>
                      <a:pt x="57304" y="135883"/>
                      <a:pt x="69397" y="136934"/>
                      <a:pt x="81145" y="134845"/>
                    </a:cubicBezTo>
                    <a:cubicBezTo>
                      <a:pt x="106796" y="129975"/>
                      <a:pt x="127385" y="110831"/>
                      <a:pt x="134104" y="85600"/>
                    </a:cubicBezTo>
                    <a:cubicBezTo>
                      <a:pt x="135374" y="80176"/>
                      <a:pt x="136265" y="74670"/>
                      <a:pt x="136771" y="69122"/>
                    </a:cubicBezTo>
                    <a:cubicBezTo>
                      <a:pt x="136896" y="70580"/>
                      <a:pt x="136896" y="72046"/>
                      <a:pt x="136771" y="73504"/>
                    </a:cubicBezTo>
                    <a:cubicBezTo>
                      <a:pt x="136938" y="75246"/>
                      <a:pt x="136938" y="77000"/>
                      <a:pt x="136771" y="78742"/>
                    </a:cubicBezTo>
                    <a:cubicBezTo>
                      <a:pt x="136503" y="81115"/>
                      <a:pt x="136090" y="83469"/>
                      <a:pt x="135533" y="85791"/>
                    </a:cubicBezTo>
                    <a:cubicBezTo>
                      <a:pt x="129245" y="111888"/>
                      <a:pt x="108271" y="131892"/>
                      <a:pt x="81907" y="136940"/>
                    </a:cubicBezTo>
                    <a:cubicBezTo>
                      <a:pt x="69772" y="139237"/>
                      <a:pt x="57243" y="138250"/>
                      <a:pt x="45617" y="134083"/>
                    </a:cubicBezTo>
                    <a:cubicBezTo>
                      <a:pt x="39312" y="131845"/>
                      <a:pt x="33398" y="128631"/>
                      <a:pt x="28091" y="124558"/>
                    </a:cubicBezTo>
                    <a:cubicBezTo>
                      <a:pt x="22425" y="120512"/>
                      <a:pt x="17468" y="115555"/>
                      <a:pt x="13422" y="109889"/>
                    </a:cubicBezTo>
                    <a:cubicBezTo>
                      <a:pt x="-4474" y="85552"/>
                      <a:pt x="-4474" y="52407"/>
                      <a:pt x="13422" y="28070"/>
                    </a:cubicBezTo>
                    <a:cubicBezTo>
                      <a:pt x="21603" y="17120"/>
                      <a:pt x="32787" y="8782"/>
                      <a:pt x="45617" y="4067"/>
                    </a:cubicBezTo>
                    <a:cubicBezTo>
                      <a:pt x="57243" y="-101"/>
                      <a:pt x="69772" y="-1087"/>
                      <a:pt x="81907" y="1209"/>
                    </a:cubicBezTo>
                    <a:cubicBezTo>
                      <a:pt x="108271" y="6257"/>
                      <a:pt x="129245" y="26262"/>
                      <a:pt x="135533" y="52358"/>
                    </a:cubicBezTo>
                    <a:cubicBezTo>
                      <a:pt x="136090" y="54680"/>
                      <a:pt x="136503" y="57034"/>
                      <a:pt x="136771" y="59407"/>
                    </a:cubicBezTo>
                    <a:cubicBezTo>
                      <a:pt x="136938" y="61149"/>
                      <a:pt x="136938" y="62903"/>
                      <a:pt x="136771" y="64646"/>
                    </a:cubicBezTo>
                    <a:cubicBezTo>
                      <a:pt x="136856" y="65851"/>
                      <a:pt x="136856" y="67060"/>
                      <a:pt x="136771" y="6826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1" name="Forme libre : forme 519">
                <a:extLst>
                  <a:ext uri="{FF2B5EF4-FFF2-40B4-BE49-F238E27FC236}">
                    <a16:creationId xmlns:a16="http://schemas.microsoft.com/office/drawing/2014/main" id="{FE2AC53C-3766-16E0-E8F3-64A038C276C3}"/>
                  </a:ext>
                </a:extLst>
              </p:cNvPr>
              <p:cNvSpPr/>
              <p:nvPr/>
            </p:nvSpPr>
            <p:spPr>
              <a:xfrm>
                <a:off x="7320531" y="3125318"/>
                <a:ext cx="136957" cy="138149"/>
              </a:xfrm>
              <a:custGeom>
                <a:avLst/>
                <a:gdLst>
                  <a:gd name="connsiteX0" fmla="*/ 136864 w 136957"/>
                  <a:gd name="connsiteY0" fmla="*/ 68264 h 138149"/>
                  <a:gd name="connsiteX1" fmla="*/ 134197 w 136957"/>
                  <a:gd name="connsiteY1" fmla="*/ 51786 h 138149"/>
                  <a:gd name="connsiteX2" fmla="*/ 53277 w 136957"/>
                  <a:gd name="connsiteY2" fmla="*/ 3380 h 138149"/>
                  <a:gd name="connsiteX3" fmla="*/ 46186 w 136957"/>
                  <a:gd name="connsiteY3" fmla="*/ 5590 h 138149"/>
                  <a:gd name="connsiteX4" fmla="*/ 29326 w 136957"/>
                  <a:gd name="connsiteY4" fmla="*/ 15115 h 138149"/>
                  <a:gd name="connsiteX5" fmla="*/ 15229 w 136957"/>
                  <a:gd name="connsiteY5" fmla="*/ 29307 h 138149"/>
                  <a:gd name="connsiteX6" fmla="*/ 15229 w 136957"/>
                  <a:gd name="connsiteY6" fmla="*/ 108174 h 138149"/>
                  <a:gd name="connsiteX7" fmla="*/ 29326 w 136957"/>
                  <a:gd name="connsiteY7" fmla="*/ 122271 h 138149"/>
                  <a:gd name="connsiteX8" fmla="*/ 46186 w 136957"/>
                  <a:gd name="connsiteY8" fmla="*/ 131797 h 138149"/>
                  <a:gd name="connsiteX9" fmla="*/ 81238 w 136957"/>
                  <a:gd name="connsiteY9" fmla="*/ 134845 h 138149"/>
                  <a:gd name="connsiteX10" fmla="*/ 134197 w 136957"/>
                  <a:gd name="connsiteY10" fmla="*/ 85600 h 138149"/>
                  <a:gd name="connsiteX11" fmla="*/ 136864 w 136957"/>
                  <a:gd name="connsiteY11" fmla="*/ 69122 h 138149"/>
                  <a:gd name="connsiteX12" fmla="*/ 136864 w 136957"/>
                  <a:gd name="connsiteY12" fmla="*/ 73504 h 138149"/>
                  <a:gd name="connsiteX13" fmla="*/ 136864 w 136957"/>
                  <a:gd name="connsiteY13" fmla="*/ 78742 h 138149"/>
                  <a:gd name="connsiteX14" fmla="*/ 135625 w 136957"/>
                  <a:gd name="connsiteY14" fmla="*/ 85791 h 138149"/>
                  <a:gd name="connsiteX15" fmla="*/ 82000 w 136957"/>
                  <a:gd name="connsiteY15" fmla="*/ 136940 h 138149"/>
                  <a:gd name="connsiteX16" fmla="*/ 45709 w 136957"/>
                  <a:gd name="connsiteY16" fmla="*/ 134083 h 138149"/>
                  <a:gd name="connsiteX17" fmla="*/ 28183 w 136957"/>
                  <a:gd name="connsiteY17" fmla="*/ 124558 h 138149"/>
                  <a:gd name="connsiteX18" fmla="*/ 13515 w 136957"/>
                  <a:gd name="connsiteY18" fmla="*/ 109889 h 138149"/>
                  <a:gd name="connsiteX19" fmla="*/ 13515 w 136957"/>
                  <a:gd name="connsiteY19" fmla="*/ 28070 h 138149"/>
                  <a:gd name="connsiteX20" fmla="*/ 45709 w 136957"/>
                  <a:gd name="connsiteY20" fmla="*/ 4067 h 138149"/>
                  <a:gd name="connsiteX21" fmla="*/ 82000 w 136957"/>
                  <a:gd name="connsiteY21" fmla="*/ 1209 h 138149"/>
                  <a:gd name="connsiteX22" fmla="*/ 135625 w 136957"/>
                  <a:gd name="connsiteY22" fmla="*/ 52358 h 138149"/>
                  <a:gd name="connsiteX23" fmla="*/ 136864 w 136957"/>
                  <a:gd name="connsiteY23" fmla="*/ 59407 h 138149"/>
                  <a:gd name="connsiteX24" fmla="*/ 136864 w 136957"/>
                  <a:gd name="connsiteY24" fmla="*/ 64646 h 138149"/>
                  <a:gd name="connsiteX25" fmla="*/ 136864 w 136957"/>
                  <a:gd name="connsiteY25" fmla="*/ 68265 h 13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957" h="138149">
                    <a:moveTo>
                      <a:pt x="136864" y="68264"/>
                    </a:moveTo>
                    <a:cubicBezTo>
                      <a:pt x="136358" y="62716"/>
                      <a:pt x="135466" y="57210"/>
                      <a:pt x="134197" y="51786"/>
                    </a:cubicBezTo>
                    <a:cubicBezTo>
                      <a:pt x="125218" y="16074"/>
                      <a:pt x="88989" y="-5598"/>
                      <a:pt x="53277" y="3380"/>
                    </a:cubicBezTo>
                    <a:cubicBezTo>
                      <a:pt x="50874" y="3985"/>
                      <a:pt x="48507" y="4722"/>
                      <a:pt x="46186" y="5590"/>
                    </a:cubicBezTo>
                    <a:cubicBezTo>
                      <a:pt x="40098" y="7855"/>
                      <a:pt x="34408" y="11070"/>
                      <a:pt x="29326" y="15115"/>
                    </a:cubicBezTo>
                    <a:cubicBezTo>
                      <a:pt x="23894" y="19055"/>
                      <a:pt x="19133" y="23848"/>
                      <a:pt x="15229" y="29307"/>
                    </a:cubicBezTo>
                    <a:cubicBezTo>
                      <a:pt x="-1985" y="52778"/>
                      <a:pt x="-1985" y="84703"/>
                      <a:pt x="15229" y="108174"/>
                    </a:cubicBezTo>
                    <a:cubicBezTo>
                      <a:pt x="19110" y="113627"/>
                      <a:pt x="23874" y="118391"/>
                      <a:pt x="29326" y="122271"/>
                    </a:cubicBezTo>
                    <a:cubicBezTo>
                      <a:pt x="34412" y="126311"/>
                      <a:pt x="40101" y="129525"/>
                      <a:pt x="46186" y="131797"/>
                    </a:cubicBezTo>
                    <a:cubicBezTo>
                      <a:pt x="57397" y="135883"/>
                      <a:pt x="69489" y="136934"/>
                      <a:pt x="81238" y="134845"/>
                    </a:cubicBezTo>
                    <a:cubicBezTo>
                      <a:pt x="106889" y="129975"/>
                      <a:pt x="127477" y="110831"/>
                      <a:pt x="134197" y="85600"/>
                    </a:cubicBezTo>
                    <a:cubicBezTo>
                      <a:pt x="135466" y="80176"/>
                      <a:pt x="136358" y="74670"/>
                      <a:pt x="136864" y="69122"/>
                    </a:cubicBezTo>
                    <a:cubicBezTo>
                      <a:pt x="136989" y="70580"/>
                      <a:pt x="136989" y="72046"/>
                      <a:pt x="136864" y="73504"/>
                    </a:cubicBezTo>
                    <a:cubicBezTo>
                      <a:pt x="136984" y="75248"/>
                      <a:pt x="136984" y="76998"/>
                      <a:pt x="136864" y="78742"/>
                    </a:cubicBezTo>
                    <a:cubicBezTo>
                      <a:pt x="136596" y="81115"/>
                      <a:pt x="136182" y="83469"/>
                      <a:pt x="135625" y="85791"/>
                    </a:cubicBezTo>
                    <a:cubicBezTo>
                      <a:pt x="129337" y="111888"/>
                      <a:pt x="108364" y="131892"/>
                      <a:pt x="82000" y="136940"/>
                    </a:cubicBezTo>
                    <a:cubicBezTo>
                      <a:pt x="69864" y="139237"/>
                      <a:pt x="57336" y="138250"/>
                      <a:pt x="45709" y="134083"/>
                    </a:cubicBezTo>
                    <a:cubicBezTo>
                      <a:pt x="39405" y="131845"/>
                      <a:pt x="33491" y="128631"/>
                      <a:pt x="28183" y="124558"/>
                    </a:cubicBezTo>
                    <a:cubicBezTo>
                      <a:pt x="22518" y="120512"/>
                      <a:pt x="17561" y="115555"/>
                      <a:pt x="13515" y="109889"/>
                    </a:cubicBezTo>
                    <a:cubicBezTo>
                      <a:pt x="-4505" y="85593"/>
                      <a:pt x="-4505" y="52366"/>
                      <a:pt x="13515" y="28070"/>
                    </a:cubicBezTo>
                    <a:cubicBezTo>
                      <a:pt x="21696" y="17120"/>
                      <a:pt x="32880" y="8782"/>
                      <a:pt x="45709" y="4067"/>
                    </a:cubicBezTo>
                    <a:cubicBezTo>
                      <a:pt x="57336" y="-101"/>
                      <a:pt x="69864" y="-1087"/>
                      <a:pt x="82000" y="1209"/>
                    </a:cubicBezTo>
                    <a:cubicBezTo>
                      <a:pt x="108364" y="6257"/>
                      <a:pt x="129337" y="26262"/>
                      <a:pt x="135625" y="52358"/>
                    </a:cubicBezTo>
                    <a:cubicBezTo>
                      <a:pt x="136182" y="54680"/>
                      <a:pt x="136596" y="57034"/>
                      <a:pt x="136864" y="59407"/>
                    </a:cubicBezTo>
                    <a:cubicBezTo>
                      <a:pt x="136984" y="61151"/>
                      <a:pt x="136984" y="62901"/>
                      <a:pt x="136864" y="64646"/>
                    </a:cubicBezTo>
                    <a:cubicBezTo>
                      <a:pt x="136949" y="65851"/>
                      <a:pt x="136949" y="67060"/>
                      <a:pt x="136864" y="6826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2" name="Forme libre : forme 520">
                <a:extLst>
                  <a:ext uri="{FF2B5EF4-FFF2-40B4-BE49-F238E27FC236}">
                    <a16:creationId xmlns:a16="http://schemas.microsoft.com/office/drawing/2014/main" id="{71CF5E22-AE20-FDB9-8AFA-B66CA5E41701}"/>
                  </a:ext>
                </a:extLst>
              </p:cNvPr>
              <p:cNvSpPr/>
              <p:nvPr/>
            </p:nvSpPr>
            <p:spPr>
              <a:xfrm>
                <a:off x="7293564" y="3172667"/>
                <a:ext cx="30861" cy="5115"/>
              </a:xfrm>
              <a:custGeom>
                <a:avLst/>
                <a:gdLst>
                  <a:gd name="connsiteX0" fmla="*/ 30861 w 30861"/>
                  <a:gd name="connsiteY0" fmla="*/ 5009 h 5115"/>
                  <a:gd name="connsiteX1" fmla="*/ 15526 w 30861"/>
                  <a:gd name="connsiteY1" fmla="*/ 2723 h 5115"/>
                  <a:gd name="connsiteX2" fmla="*/ 0 w 30861"/>
                  <a:gd name="connsiteY2" fmla="*/ 3866 h 5115"/>
                  <a:gd name="connsiteX3" fmla="*/ 15621 w 30861"/>
                  <a:gd name="connsiteY3" fmla="*/ 151 h 5115"/>
                  <a:gd name="connsiteX4" fmla="*/ 30861 w 30861"/>
                  <a:gd name="connsiteY4" fmla="*/ 5009 h 5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61" h="5115">
                    <a:moveTo>
                      <a:pt x="30861" y="5009"/>
                    </a:moveTo>
                    <a:cubicBezTo>
                      <a:pt x="30861" y="5676"/>
                      <a:pt x="24003" y="3009"/>
                      <a:pt x="15526" y="2723"/>
                    </a:cubicBezTo>
                    <a:cubicBezTo>
                      <a:pt x="7049" y="2437"/>
                      <a:pt x="286" y="4628"/>
                      <a:pt x="0" y="3866"/>
                    </a:cubicBezTo>
                    <a:cubicBezTo>
                      <a:pt x="4614" y="842"/>
                      <a:pt x="10140" y="-472"/>
                      <a:pt x="15621" y="151"/>
                    </a:cubicBezTo>
                    <a:cubicBezTo>
                      <a:pt x="21119" y="-109"/>
                      <a:pt x="26528" y="1615"/>
                      <a:pt x="30861" y="500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3" name="Forme libre : forme 521">
                <a:extLst>
                  <a:ext uri="{FF2B5EF4-FFF2-40B4-BE49-F238E27FC236}">
                    <a16:creationId xmlns:a16="http://schemas.microsoft.com/office/drawing/2014/main" id="{D188593B-47FF-5085-93F7-68DDDBE0600B}"/>
                  </a:ext>
                </a:extLst>
              </p:cNvPr>
              <p:cNvSpPr/>
              <p:nvPr/>
            </p:nvSpPr>
            <p:spPr>
              <a:xfrm>
                <a:off x="7101255" y="3200220"/>
                <a:ext cx="58007" cy="9676"/>
              </a:xfrm>
              <a:custGeom>
                <a:avLst/>
                <a:gdLst>
                  <a:gd name="connsiteX0" fmla="*/ 58007 w 58007"/>
                  <a:gd name="connsiteY0" fmla="*/ 125 h 9676"/>
                  <a:gd name="connsiteX1" fmla="*/ 29432 w 58007"/>
                  <a:gd name="connsiteY1" fmla="*/ 7364 h 9676"/>
                  <a:gd name="connsiteX2" fmla="*/ 0 w 58007"/>
                  <a:gd name="connsiteY2" fmla="*/ 9460 h 9676"/>
                  <a:gd name="connsiteX3" fmla="*/ 29051 w 58007"/>
                  <a:gd name="connsiteY3" fmla="*/ 4792 h 9676"/>
                  <a:gd name="connsiteX4" fmla="*/ 58007 w 58007"/>
                  <a:gd name="connsiteY4" fmla="*/ 125 h 9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07" h="9676">
                    <a:moveTo>
                      <a:pt x="58007" y="125"/>
                    </a:moveTo>
                    <a:cubicBezTo>
                      <a:pt x="48842" y="3786"/>
                      <a:pt x="39234" y="6220"/>
                      <a:pt x="29432" y="7364"/>
                    </a:cubicBezTo>
                    <a:cubicBezTo>
                      <a:pt x="19759" y="9372"/>
                      <a:pt x="9860" y="10077"/>
                      <a:pt x="0" y="9460"/>
                    </a:cubicBezTo>
                    <a:cubicBezTo>
                      <a:pt x="0" y="8698"/>
                      <a:pt x="13049" y="7364"/>
                      <a:pt x="29051" y="4792"/>
                    </a:cubicBezTo>
                    <a:cubicBezTo>
                      <a:pt x="45053" y="2221"/>
                      <a:pt x="57531" y="-637"/>
                      <a:pt x="58007" y="12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4" name="Forme libre : forme 522">
                <a:extLst>
                  <a:ext uri="{FF2B5EF4-FFF2-40B4-BE49-F238E27FC236}">
                    <a16:creationId xmlns:a16="http://schemas.microsoft.com/office/drawing/2014/main" id="{C3DA1694-57F9-C33F-C01C-107BF3692DDE}"/>
                  </a:ext>
                </a:extLst>
              </p:cNvPr>
              <p:cNvSpPr/>
              <p:nvPr/>
            </p:nvSpPr>
            <p:spPr>
              <a:xfrm>
                <a:off x="7242320" y="3183201"/>
                <a:ext cx="46390" cy="66694"/>
              </a:xfrm>
              <a:custGeom>
                <a:avLst/>
                <a:gdLst>
                  <a:gd name="connsiteX0" fmla="*/ 46196 w 46390"/>
                  <a:gd name="connsiteY0" fmla="*/ 0 h 66694"/>
                  <a:gd name="connsiteX1" fmla="*/ 45434 w 46390"/>
                  <a:gd name="connsiteY1" fmla="*/ 12763 h 66694"/>
                  <a:gd name="connsiteX2" fmla="*/ 34195 w 46390"/>
                  <a:gd name="connsiteY2" fmla="*/ 41338 h 66694"/>
                  <a:gd name="connsiteX3" fmla="*/ 12573 w 46390"/>
                  <a:gd name="connsiteY3" fmla="*/ 63627 h 66694"/>
                  <a:gd name="connsiteX4" fmla="*/ 0 w 46390"/>
                  <a:gd name="connsiteY4" fmla="*/ 66389 h 66694"/>
                  <a:gd name="connsiteX5" fmla="*/ 11621 w 46390"/>
                  <a:gd name="connsiteY5" fmla="*/ 62008 h 66694"/>
                  <a:gd name="connsiteX6" fmla="*/ 32004 w 46390"/>
                  <a:gd name="connsiteY6" fmla="*/ 40005 h 66694"/>
                  <a:gd name="connsiteX7" fmla="*/ 43720 w 46390"/>
                  <a:gd name="connsiteY7" fmla="*/ 12097 h 66694"/>
                  <a:gd name="connsiteX8" fmla="*/ 46196 w 46390"/>
                  <a:gd name="connsiteY8" fmla="*/ 0 h 6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90" h="66694">
                    <a:moveTo>
                      <a:pt x="46196" y="0"/>
                    </a:moveTo>
                    <a:cubicBezTo>
                      <a:pt x="46614" y="4268"/>
                      <a:pt x="46356" y="8575"/>
                      <a:pt x="45434" y="12763"/>
                    </a:cubicBezTo>
                    <a:cubicBezTo>
                      <a:pt x="43563" y="22923"/>
                      <a:pt x="39747" y="32626"/>
                      <a:pt x="34195" y="41338"/>
                    </a:cubicBezTo>
                    <a:cubicBezTo>
                      <a:pt x="28739" y="50287"/>
                      <a:pt x="21352" y="57902"/>
                      <a:pt x="12573" y="63627"/>
                    </a:cubicBezTo>
                    <a:cubicBezTo>
                      <a:pt x="8949" y="66256"/>
                      <a:pt x="4393" y="67257"/>
                      <a:pt x="0" y="66389"/>
                    </a:cubicBezTo>
                    <a:cubicBezTo>
                      <a:pt x="4134" y="65744"/>
                      <a:pt x="8090" y="64253"/>
                      <a:pt x="11621" y="62008"/>
                    </a:cubicBezTo>
                    <a:cubicBezTo>
                      <a:pt x="19791" y="56079"/>
                      <a:pt x="26716" y="48604"/>
                      <a:pt x="32004" y="40005"/>
                    </a:cubicBezTo>
                    <a:cubicBezTo>
                      <a:pt x="37415" y="31409"/>
                      <a:pt x="41373" y="21980"/>
                      <a:pt x="43720" y="12097"/>
                    </a:cubicBezTo>
                    <a:cubicBezTo>
                      <a:pt x="45434" y="4572"/>
                      <a:pt x="45720" y="0"/>
                      <a:pt x="461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5" name="Forme libre : forme 523">
                <a:extLst>
                  <a:ext uri="{FF2B5EF4-FFF2-40B4-BE49-F238E27FC236}">
                    <a16:creationId xmlns:a16="http://schemas.microsoft.com/office/drawing/2014/main" id="{D659A788-7140-7944-8DE1-85C68A27796D}"/>
                  </a:ext>
                </a:extLst>
              </p:cNvPr>
              <p:cNvSpPr/>
              <p:nvPr/>
            </p:nvSpPr>
            <p:spPr>
              <a:xfrm>
                <a:off x="7431581" y="3151578"/>
                <a:ext cx="18420" cy="74961"/>
              </a:xfrm>
              <a:custGeom>
                <a:avLst/>
                <a:gdLst>
                  <a:gd name="connsiteX0" fmla="*/ 4763 w 18420"/>
                  <a:gd name="connsiteY0" fmla="*/ 74962 h 74961"/>
                  <a:gd name="connsiteX1" fmla="*/ 10287 w 18420"/>
                  <a:gd name="connsiteY1" fmla="*/ 64198 h 74961"/>
                  <a:gd name="connsiteX2" fmla="*/ 14764 w 18420"/>
                  <a:gd name="connsiteY2" fmla="*/ 52292 h 74961"/>
                  <a:gd name="connsiteX3" fmla="*/ 14764 w 18420"/>
                  <a:gd name="connsiteY3" fmla="*/ 36862 h 74961"/>
                  <a:gd name="connsiteX4" fmla="*/ 6667 w 18420"/>
                  <a:gd name="connsiteY4" fmla="*/ 9525 h 74961"/>
                  <a:gd name="connsiteX5" fmla="*/ 0 w 18420"/>
                  <a:gd name="connsiteY5" fmla="*/ 0 h 74961"/>
                  <a:gd name="connsiteX6" fmla="*/ 2667 w 18420"/>
                  <a:gd name="connsiteY6" fmla="*/ 2000 h 74961"/>
                  <a:gd name="connsiteX7" fmla="*/ 8287 w 18420"/>
                  <a:gd name="connsiteY7" fmla="*/ 8953 h 74961"/>
                  <a:gd name="connsiteX8" fmla="*/ 17812 w 18420"/>
                  <a:gd name="connsiteY8" fmla="*/ 36862 h 74961"/>
                  <a:gd name="connsiteX9" fmla="*/ 17335 w 18420"/>
                  <a:gd name="connsiteY9" fmla="*/ 53245 h 74961"/>
                  <a:gd name="connsiteX10" fmla="*/ 12097 w 18420"/>
                  <a:gd name="connsiteY10" fmla="*/ 65532 h 74961"/>
                  <a:gd name="connsiteX11" fmla="*/ 4762 w 18420"/>
                  <a:gd name="connsiteY11" fmla="*/ 74962 h 74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420" h="74961">
                    <a:moveTo>
                      <a:pt x="4763" y="74962"/>
                    </a:moveTo>
                    <a:cubicBezTo>
                      <a:pt x="4763" y="74962"/>
                      <a:pt x="6953" y="70771"/>
                      <a:pt x="10287" y="64198"/>
                    </a:cubicBezTo>
                    <a:cubicBezTo>
                      <a:pt x="12262" y="60428"/>
                      <a:pt x="13765" y="56429"/>
                      <a:pt x="14764" y="52292"/>
                    </a:cubicBezTo>
                    <a:cubicBezTo>
                      <a:pt x="15725" y="47194"/>
                      <a:pt x="15725" y="41960"/>
                      <a:pt x="14764" y="36862"/>
                    </a:cubicBezTo>
                    <a:cubicBezTo>
                      <a:pt x="13670" y="27349"/>
                      <a:pt x="10931" y="18099"/>
                      <a:pt x="6667" y="9525"/>
                    </a:cubicBezTo>
                    <a:cubicBezTo>
                      <a:pt x="4603" y="6242"/>
                      <a:pt x="2378" y="3063"/>
                      <a:pt x="0" y="0"/>
                    </a:cubicBezTo>
                    <a:cubicBezTo>
                      <a:pt x="0" y="0"/>
                      <a:pt x="1143" y="571"/>
                      <a:pt x="2667" y="2000"/>
                    </a:cubicBezTo>
                    <a:cubicBezTo>
                      <a:pt x="4836" y="4062"/>
                      <a:pt x="6726" y="6400"/>
                      <a:pt x="8287" y="8953"/>
                    </a:cubicBezTo>
                    <a:cubicBezTo>
                      <a:pt x="13333" y="17509"/>
                      <a:pt x="16575" y="27006"/>
                      <a:pt x="17812" y="36862"/>
                    </a:cubicBezTo>
                    <a:cubicBezTo>
                      <a:pt x="18761" y="42299"/>
                      <a:pt x="18599" y="47872"/>
                      <a:pt x="17335" y="53245"/>
                    </a:cubicBezTo>
                    <a:cubicBezTo>
                      <a:pt x="16192" y="57572"/>
                      <a:pt x="14428" y="61711"/>
                      <a:pt x="12097" y="65532"/>
                    </a:cubicBezTo>
                    <a:cubicBezTo>
                      <a:pt x="10121" y="69014"/>
                      <a:pt x="7651" y="72190"/>
                      <a:pt x="4762" y="749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6" name="Forme libre : forme 524">
                <a:extLst>
                  <a:ext uri="{FF2B5EF4-FFF2-40B4-BE49-F238E27FC236}">
                    <a16:creationId xmlns:a16="http://schemas.microsoft.com/office/drawing/2014/main" id="{F216053D-C00A-53BF-9040-9CB31F03DE3E}"/>
                  </a:ext>
                </a:extLst>
              </p:cNvPr>
              <p:cNvSpPr/>
              <p:nvPr/>
            </p:nvSpPr>
            <p:spPr>
              <a:xfrm>
                <a:off x="7054259" y="3283594"/>
                <a:ext cx="41785" cy="44639"/>
              </a:xfrm>
              <a:custGeom>
                <a:avLst/>
                <a:gdLst>
                  <a:gd name="connsiteX0" fmla="*/ 13467 w 41785"/>
                  <a:gd name="connsiteY0" fmla="*/ 7906 h 44639"/>
                  <a:gd name="connsiteX1" fmla="*/ 9753 w 41785"/>
                  <a:gd name="connsiteY1" fmla="*/ 10287 h 44639"/>
                  <a:gd name="connsiteX2" fmla="*/ 3180 w 41785"/>
                  <a:gd name="connsiteY2" fmla="*/ 19812 h 44639"/>
                  <a:gd name="connsiteX3" fmla="*/ 6609 w 41785"/>
                  <a:gd name="connsiteY3" fmla="*/ 35814 h 44639"/>
                  <a:gd name="connsiteX4" fmla="*/ 25659 w 41785"/>
                  <a:gd name="connsiteY4" fmla="*/ 41434 h 44639"/>
                  <a:gd name="connsiteX5" fmla="*/ 38694 w 41785"/>
                  <a:gd name="connsiteY5" fmla="*/ 15270 h 44639"/>
                  <a:gd name="connsiteX6" fmla="*/ 36042 w 41785"/>
                  <a:gd name="connsiteY6" fmla="*/ 10001 h 44639"/>
                  <a:gd name="connsiteX7" fmla="*/ 27279 w 41785"/>
                  <a:gd name="connsiteY7" fmla="*/ 2096 h 44639"/>
                  <a:gd name="connsiteX8" fmla="*/ 23278 w 41785"/>
                  <a:gd name="connsiteY8" fmla="*/ 0 h 44639"/>
                  <a:gd name="connsiteX9" fmla="*/ 27755 w 41785"/>
                  <a:gd name="connsiteY9" fmla="*/ 1143 h 44639"/>
                  <a:gd name="connsiteX10" fmla="*/ 37280 w 41785"/>
                  <a:gd name="connsiteY10" fmla="*/ 8954 h 44639"/>
                  <a:gd name="connsiteX11" fmla="*/ 41280 w 41785"/>
                  <a:gd name="connsiteY11" fmla="*/ 27146 h 44639"/>
                  <a:gd name="connsiteX12" fmla="*/ 26136 w 41785"/>
                  <a:gd name="connsiteY12" fmla="*/ 43910 h 44639"/>
                  <a:gd name="connsiteX13" fmla="*/ 4514 w 41785"/>
                  <a:gd name="connsiteY13" fmla="*/ 37433 h 44639"/>
                  <a:gd name="connsiteX14" fmla="*/ 228 w 41785"/>
                  <a:gd name="connsiteY14" fmla="*/ 27908 h 44639"/>
                  <a:gd name="connsiteX15" fmla="*/ 8896 w 41785"/>
                  <a:gd name="connsiteY15" fmla="*/ 8858 h 44639"/>
                  <a:gd name="connsiteX16" fmla="*/ 13467 w 41785"/>
                  <a:gd name="connsiteY16" fmla="*/ 7906 h 44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785" h="44639">
                    <a:moveTo>
                      <a:pt x="13467" y="7906"/>
                    </a:moveTo>
                    <a:cubicBezTo>
                      <a:pt x="13467" y="7906"/>
                      <a:pt x="11943" y="8572"/>
                      <a:pt x="9753" y="10287"/>
                    </a:cubicBezTo>
                    <a:cubicBezTo>
                      <a:pt x="6578" y="12657"/>
                      <a:pt x="4270" y="16003"/>
                      <a:pt x="3180" y="19812"/>
                    </a:cubicBezTo>
                    <a:cubicBezTo>
                      <a:pt x="1324" y="25372"/>
                      <a:pt x="2638" y="31502"/>
                      <a:pt x="6609" y="35814"/>
                    </a:cubicBezTo>
                    <a:cubicBezTo>
                      <a:pt x="11403" y="41111"/>
                      <a:pt x="18758" y="43281"/>
                      <a:pt x="25659" y="41434"/>
                    </a:cubicBezTo>
                    <a:cubicBezTo>
                      <a:pt x="36484" y="37808"/>
                      <a:pt x="42320" y="26094"/>
                      <a:pt x="38694" y="15270"/>
                    </a:cubicBezTo>
                    <a:cubicBezTo>
                      <a:pt x="38066" y="13396"/>
                      <a:pt x="37173" y="11621"/>
                      <a:pt x="36042" y="10001"/>
                    </a:cubicBezTo>
                    <a:cubicBezTo>
                      <a:pt x="33773" y="6722"/>
                      <a:pt x="30773" y="4016"/>
                      <a:pt x="27279" y="2096"/>
                    </a:cubicBezTo>
                    <a:cubicBezTo>
                      <a:pt x="24802" y="667"/>
                      <a:pt x="23278" y="190"/>
                      <a:pt x="23278" y="0"/>
                    </a:cubicBezTo>
                    <a:cubicBezTo>
                      <a:pt x="24837" y="43"/>
                      <a:pt x="26366" y="434"/>
                      <a:pt x="27755" y="1143"/>
                    </a:cubicBezTo>
                    <a:cubicBezTo>
                      <a:pt x="31535" y="2906"/>
                      <a:pt x="34810" y="5592"/>
                      <a:pt x="37280" y="8954"/>
                    </a:cubicBezTo>
                    <a:cubicBezTo>
                      <a:pt x="41193" y="14149"/>
                      <a:pt x="42653" y="20789"/>
                      <a:pt x="41280" y="27146"/>
                    </a:cubicBezTo>
                    <a:cubicBezTo>
                      <a:pt x="39575" y="35031"/>
                      <a:pt x="33807" y="41415"/>
                      <a:pt x="26136" y="43910"/>
                    </a:cubicBezTo>
                    <a:cubicBezTo>
                      <a:pt x="18284" y="46006"/>
                      <a:pt x="9921" y="43501"/>
                      <a:pt x="4514" y="37433"/>
                    </a:cubicBezTo>
                    <a:cubicBezTo>
                      <a:pt x="2129" y="34782"/>
                      <a:pt x="631" y="31452"/>
                      <a:pt x="228" y="27908"/>
                    </a:cubicBezTo>
                    <a:cubicBezTo>
                      <a:pt x="-942" y="20398"/>
                      <a:pt x="2464" y="12911"/>
                      <a:pt x="8896" y="8858"/>
                    </a:cubicBezTo>
                    <a:cubicBezTo>
                      <a:pt x="11753" y="7906"/>
                      <a:pt x="13467" y="7715"/>
                      <a:pt x="13467" y="790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7" name="Forme libre : forme 525">
                <a:extLst>
                  <a:ext uri="{FF2B5EF4-FFF2-40B4-BE49-F238E27FC236}">
                    <a16:creationId xmlns:a16="http://schemas.microsoft.com/office/drawing/2014/main" id="{54198FC5-1D2F-3A46-5FCA-53015C7F7423}"/>
                  </a:ext>
                </a:extLst>
              </p:cNvPr>
              <p:cNvSpPr/>
              <p:nvPr/>
            </p:nvSpPr>
            <p:spPr>
              <a:xfrm>
                <a:off x="7221264" y="2975934"/>
                <a:ext cx="89272" cy="53260"/>
              </a:xfrm>
              <a:custGeom>
                <a:avLst/>
                <a:gdLst>
                  <a:gd name="connsiteX0" fmla="*/ 84207 w 89272"/>
                  <a:gd name="connsiteY0" fmla="*/ 53247 h 53260"/>
                  <a:gd name="connsiteX1" fmla="*/ 88112 w 89272"/>
                  <a:gd name="connsiteY1" fmla="*/ 45818 h 53260"/>
                  <a:gd name="connsiteX2" fmla="*/ 85540 w 89272"/>
                  <a:gd name="connsiteY2" fmla="*/ 37245 h 53260"/>
                  <a:gd name="connsiteX3" fmla="*/ 74491 w 89272"/>
                  <a:gd name="connsiteY3" fmla="*/ 34388 h 53260"/>
                  <a:gd name="connsiteX4" fmla="*/ 72110 w 89272"/>
                  <a:gd name="connsiteY4" fmla="*/ 35149 h 53260"/>
                  <a:gd name="connsiteX5" fmla="*/ 73158 w 89272"/>
                  <a:gd name="connsiteY5" fmla="*/ 32864 h 53260"/>
                  <a:gd name="connsiteX6" fmla="*/ 70205 w 89272"/>
                  <a:gd name="connsiteY6" fmla="*/ 20195 h 53260"/>
                  <a:gd name="connsiteX7" fmla="*/ 55918 w 89272"/>
                  <a:gd name="connsiteY7" fmla="*/ 20195 h 53260"/>
                  <a:gd name="connsiteX8" fmla="*/ 54013 w 89272"/>
                  <a:gd name="connsiteY8" fmla="*/ 18385 h 53260"/>
                  <a:gd name="connsiteX9" fmla="*/ 54775 w 89272"/>
                  <a:gd name="connsiteY9" fmla="*/ 16957 h 53260"/>
                  <a:gd name="connsiteX10" fmla="*/ 53917 w 89272"/>
                  <a:gd name="connsiteY10" fmla="*/ 11623 h 53260"/>
                  <a:gd name="connsiteX11" fmla="*/ 49250 w 89272"/>
                  <a:gd name="connsiteY11" fmla="*/ 8670 h 53260"/>
                  <a:gd name="connsiteX12" fmla="*/ 43535 w 89272"/>
                  <a:gd name="connsiteY12" fmla="*/ 8670 h 53260"/>
                  <a:gd name="connsiteX13" fmla="*/ 37058 w 89272"/>
                  <a:gd name="connsiteY13" fmla="*/ 10099 h 53260"/>
                  <a:gd name="connsiteX14" fmla="*/ 31724 w 89272"/>
                  <a:gd name="connsiteY14" fmla="*/ 6670 h 53260"/>
                  <a:gd name="connsiteX15" fmla="*/ 27247 w 89272"/>
                  <a:gd name="connsiteY15" fmla="*/ 3908 h 53260"/>
                  <a:gd name="connsiteX16" fmla="*/ 17722 w 89272"/>
                  <a:gd name="connsiteY16" fmla="*/ 1812 h 53260"/>
                  <a:gd name="connsiteX17" fmla="*/ 4292 w 89272"/>
                  <a:gd name="connsiteY17" fmla="*/ 5051 h 53260"/>
                  <a:gd name="connsiteX18" fmla="*/ 6 w 89272"/>
                  <a:gd name="connsiteY18" fmla="*/ 7908 h 53260"/>
                  <a:gd name="connsiteX19" fmla="*/ 3816 w 89272"/>
                  <a:gd name="connsiteY19" fmla="*/ 4193 h 53260"/>
                  <a:gd name="connsiteX20" fmla="*/ 17723 w 89272"/>
                  <a:gd name="connsiteY20" fmla="*/ 2 h 53260"/>
                  <a:gd name="connsiteX21" fmla="*/ 32772 w 89272"/>
                  <a:gd name="connsiteY21" fmla="*/ 4860 h 53260"/>
                  <a:gd name="connsiteX22" fmla="*/ 37058 w 89272"/>
                  <a:gd name="connsiteY22" fmla="*/ 7718 h 53260"/>
                  <a:gd name="connsiteX23" fmla="*/ 42392 w 89272"/>
                  <a:gd name="connsiteY23" fmla="*/ 6289 h 53260"/>
                  <a:gd name="connsiteX24" fmla="*/ 49345 w 89272"/>
                  <a:gd name="connsiteY24" fmla="*/ 6289 h 53260"/>
                  <a:gd name="connsiteX25" fmla="*/ 55632 w 89272"/>
                  <a:gd name="connsiteY25" fmla="*/ 10289 h 53260"/>
                  <a:gd name="connsiteX26" fmla="*/ 56870 w 89272"/>
                  <a:gd name="connsiteY26" fmla="*/ 17909 h 53260"/>
                  <a:gd name="connsiteX27" fmla="*/ 55632 w 89272"/>
                  <a:gd name="connsiteY27" fmla="*/ 20195 h 53260"/>
                  <a:gd name="connsiteX28" fmla="*/ 53727 w 89272"/>
                  <a:gd name="connsiteY28" fmla="*/ 18385 h 53260"/>
                  <a:gd name="connsiteX29" fmla="*/ 72315 w 89272"/>
                  <a:gd name="connsiteY29" fmla="*/ 18620 h 53260"/>
                  <a:gd name="connsiteX30" fmla="*/ 74777 w 89272"/>
                  <a:gd name="connsiteY30" fmla="*/ 33435 h 53260"/>
                  <a:gd name="connsiteX31" fmla="*/ 73444 w 89272"/>
                  <a:gd name="connsiteY31" fmla="*/ 31911 h 53260"/>
                  <a:gd name="connsiteX32" fmla="*/ 86398 w 89272"/>
                  <a:gd name="connsiteY32" fmla="*/ 35626 h 53260"/>
                  <a:gd name="connsiteX33" fmla="*/ 88970 w 89272"/>
                  <a:gd name="connsiteY33" fmla="*/ 45722 h 53260"/>
                  <a:gd name="connsiteX34" fmla="*/ 85826 w 89272"/>
                  <a:gd name="connsiteY34" fmla="*/ 51532 h 53260"/>
                  <a:gd name="connsiteX35" fmla="*/ 84207 w 89272"/>
                  <a:gd name="connsiteY35" fmla="*/ 53247 h 5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9272" h="53260">
                    <a:moveTo>
                      <a:pt x="84207" y="53247"/>
                    </a:moveTo>
                    <a:cubicBezTo>
                      <a:pt x="86204" y="51204"/>
                      <a:pt x="87562" y="48622"/>
                      <a:pt x="88112" y="45818"/>
                    </a:cubicBezTo>
                    <a:cubicBezTo>
                      <a:pt x="88623" y="42716"/>
                      <a:pt x="87674" y="39553"/>
                      <a:pt x="85540" y="37245"/>
                    </a:cubicBezTo>
                    <a:cubicBezTo>
                      <a:pt x="82695" y="34278"/>
                      <a:pt x="78418" y="33172"/>
                      <a:pt x="74491" y="34388"/>
                    </a:cubicBezTo>
                    <a:lnTo>
                      <a:pt x="72110" y="35149"/>
                    </a:lnTo>
                    <a:lnTo>
                      <a:pt x="73158" y="32864"/>
                    </a:lnTo>
                    <a:cubicBezTo>
                      <a:pt x="74907" y="28438"/>
                      <a:pt x="73731" y="23392"/>
                      <a:pt x="70205" y="20195"/>
                    </a:cubicBezTo>
                    <a:cubicBezTo>
                      <a:pt x="66069" y="16741"/>
                      <a:pt x="60054" y="16741"/>
                      <a:pt x="55918" y="20195"/>
                    </a:cubicBezTo>
                    <a:lnTo>
                      <a:pt x="54013" y="18385"/>
                    </a:lnTo>
                    <a:cubicBezTo>
                      <a:pt x="54342" y="17953"/>
                      <a:pt x="54599" y="17471"/>
                      <a:pt x="54775" y="16957"/>
                    </a:cubicBezTo>
                    <a:cubicBezTo>
                      <a:pt x="55306" y="15140"/>
                      <a:pt x="54991" y="13181"/>
                      <a:pt x="53917" y="11623"/>
                    </a:cubicBezTo>
                    <a:cubicBezTo>
                      <a:pt x="52828" y="10045"/>
                      <a:pt x="51143" y="8979"/>
                      <a:pt x="49250" y="8670"/>
                    </a:cubicBezTo>
                    <a:cubicBezTo>
                      <a:pt x="47369" y="8241"/>
                      <a:pt x="45416" y="8241"/>
                      <a:pt x="43535" y="8670"/>
                    </a:cubicBezTo>
                    <a:cubicBezTo>
                      <a:pt x="41516" y="9641"/>
                      <a:pt x="39299" y="10130"/>
                      <a:pt x="37058" y="10099"/>
                    </a:cubicBezTo>
                    <a:cubicBezTo>
                      <a:pt x="34296" y="9623"/>
                      <a:pt x="33153" y="7622"/>
                      <a:pt x="31724" y="6670"/>
                    </a:cubicBezTo>
                    <a:cubicBezTo>
                      <a:pt x="30335" y="5592"/>
                      <a:pt x="28834" y="4666"/>
                      <a:pt x="27247" y="3908"/>
                    </a:cubicBezTo>
                    <a:cubicBezTo>
                      <a:pt x="24238" y="2599"/>
                      <a:pt x="21003" y="1887"/>
                      <a:pt x="17722" y="1812"/>
                    </a:cubicBezTo>
                    <a:cubicBezTo>
                      <a:pt x="13034" y="1646"/>
                      <a:pt x="8390" y="2766"/>
                      <a:pt x="4292" y="5051"/>
                    </a:cubicBezTo>
                    <a:cubicBezTo>
                      <a:pt x="1435" y="6670"/>
                      <a:pt x="101" y="8098"/>
                      <a:pt x="6" y="7908"/>
                    </a:cubicBezTo>
                    <a:cubicBezTo>
                      <a:pt x="-89" y="7718"/>
                      <a:pt x="958" y="6194"/>
                      <a:pt x="3816" y="4193"/>
                    </a:cubicBezTo>
                    <a:cubicBezTo>
                      <a:pt x="7910" y="1399"/>
                      <a:pt x="12766" y="-64"/>
                      <a:pt x="17723" y="2"/>
                    </a:cubicBezTo>
                    <a:cubicBezTo>
                      <a:pt x="23129" y="-26"/>
                      <a:pt x="28402" y="1676"/>
                      <a:pt x="32772" y="4860"/>
                    </a:cubicBezTo>
                    <a:cubicBezTo>
                      <a:pt x="34391" y="6098"/>
                      <a:pt x="35629" y="7622"/>
                      <a:pt x="37058" y="7718"/>
                    </a:cubicBezTo>
                    <a:cubicBezTo>
                      <a:pt x="38923" y="7659"/>
                      <a:pt x="40748" y="7170"/>
                      <a:pt x="42392" y="6289"/>
                    </a:cubicBezTo>
                    <a:cubicBezTo>
                      <a:pt x="44680" y="5763"/>
                      <a:pt x="47057" y="5763"/>
                      <a:pt x="49345" y="6289"/>
                    </a:cubicBezTo>
                    <a:cubicBezTo>
                      <a:pt x="51897" y="6713"/>
                      <a:pt x="54167" y="8157"/>
                      <a:pt x="55632" y="10289"/>
                    </a:cubicBezTo>
                    <a:cubicBezTo>
                      <a:pt x="57188" y="12506"/>
                      <a:pt x="57644" y="15314"/>
                      <a:pt x="56870" y="17909"/>
                    </a:cubicBezTo>
                    <a:cubicBezTo>
                      <a:pt x="56611" y="18745"/>
                      <a:pt x="56191" y="19522"/>
                      <a:pt x="55632" y="20195"/>
                    </a:cubicBezTo>
                    <a:lnTo>
                      <a:pt x="53727" y="18385"/>
                    </a:lnTo>
                    <a:cubicBezTo>
                      <a:pt x="58925" y="13317"/>
                      <a:pt x="67247" y="13423"/>
                      <a:pt x="72315" y="18620"/>
                    </a:cubicBezTo>
                    <a:cubicBezTo>
                      <a:pt x="76153" y="22557"/>
                      <a:pt x="77136" y="28468"/>
                      <a:pt x="74777" y="33435"/>
                    </a:cubicBezTo>
                    <a:lnTo>
                      <a:pt x="73444" y="31911"/>
                    </a:lnTo>
                    <a:cubicBezTo>
                      <a:pt x="78117" y="30535"/>
                      <a:pt x="83164" y="31982"/>
                      <a:pt x="86398" y="35626"/>
                    </a:cubicBezTo>
                    <a:cubicBezTo>
                      <a:pt x="88857" y="38367"/>
                      <a:pt x="89818" y="42139"/>
                      <a:pt x="88970" y="45722"/>
                    </a:cubicBezTo>
                    <a:cubicBezTo>
                      <a:pt x="88481" y="47913"/>
                      <a:pt x="87393" y="49925"/>
                      <a:pt x="85826" y="51532"/>
                    </a:cubicBezTo>
                    <a:cubicBezTo>
                      <a:pt x="85064" y="52961"/>
                      <a:pt x="84302" y="53342"/>
                      <a:pt x="84207" y="53247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8" name="Forme libre : forme 526">
                <a:extLst>
                  <a:ext uri="{FF2B5EF4-FFF2-40B4-BE49-F238E27FC236}">
                    <a16:creationId xmlns:a16="http://schemas.microsoft.com/office/drawing/2014/main" id="{5C9F8217-F61A-632F-BC77-D410A54CB951}"/>
                  </a:ext>
                </a:extLst>
              </p:cNvPr>
              <p:cNvSpPr/>
              <p:nvPr/>
            </p:nvSpPr>
            <p:spPr>
              <a:xfrm>
                <a:off x="7270133" y="2956080"/>
                <a:ext cx="106264" cy="89691"/>
              </a:xfrm>
              <a:custGeom>
                <a:avLst/>
                <a:gdLst>
                  <a:gd name="connsiteX0" fmla="*/ 99346 w 106264"/>
                  <a:gd name="connsiteY0" fmla="*/ 89675 h 89691"/>
                  <a:gd name="connsiteX1" fmla="*/ 104203 w 106264"/>
                  <a:gd name="connsiteY1" fmla="*/ 82531 h 89691"/>
                  <a:gd name="connsiteX2" fmla="*/ 103632 w 106264"/>
                  <a:gd name="connsiteY2" fmla="*/ 73006 h 89691"/>
                  <a:gd name="connsiteX3" fmla="*/ 94107 w 106264"/>
                  <a:gd name="connsiteY3" fmla="*/ 65672 h 89691"/>
                  <a:gd name="connsiteX4" fmla="*/ 92202 w 106264"/>
                  <a:gd name="connsiteY4" fmla="*/ 65672 h 89691"/>
                  <a:gd name="connsiteX5" fmla="*/ 93440 w 106264"/>
                  <a:gd name="connsiteY5" fmla="*/ 64338 h 89691"/>
                  <a:gd name="connsiteX6" fmla="*/ 97822 w 106264"/>
                  <a:gd name="connsiteY6" fmla="*/ 50337 h 89691"/>
                  <a:gd name="connsiteX7" fmla="*/ 92678 w 106264"/>
                  <a:gd name="connsiteY7" fmla="*/ 44526 h 89691"/>
                  <a:gd name="connsiteX8" fmla="*/ 85154 w 106264"/>
                  <a:gd name="connsiteY8" fmla="*/ 45479 h 89691"/>
                  <a:gd name="connsiteX9" fmla="*/ 77819 w 106264"/>
                  <a:gd name="connsiteY9" fmla="*/ 53289 h 89691"/>
                  <a:gd name="connsiteX10" fmla="*/ 83153 w 106264"/>
                  <a:gd name="connsiteY10" fmla="*/ 43764 h 89691"/>
                  <a:gd name="connsiteX11" fmla="*/ 83820 w 106264"/>
                  <a:gd name="connsiteY11" fmla="*/ 32525 h 89691"/>
                  <a:gd name="connsiteX12" fmla="*/ 66836 w 106264"/>
                  <a:gd name="connsiteY12" fmla="*/ 25658 h 89691"/>
                  <a:gd name="connsiteX13" fmla="*/ 66389 w 106264"/>
                  <a:gd name="connsiteY13" fmla="*/ 25857 h 89691"/>
                  <a:gd name="connsiteX14" fmla="*/ 63437 w 106264"/>
                  <a:gd name="connsiteY14" fmla="*/ 27286 h 89691"/>
                  <a:gd name="connsiteX15" fmla="*/ 64675 w 106264"/>
                  <a:gd name="connsiteY15" fmla="*/ 24143 h 89691"/>
                  <a:gd name="connsiteX16" fmla="*/ 57436 w 106264"/>
                  <a:gd name="connsiteY16" fmla="*/ 14046 h 89691"/>
                  <a:gd name="connsiteX17" fmla="*/ 43910 w 106264"/>
                  <a:gd name="connsiteY17" fmla="*/ 17475 h 89691"/>
                  <a:gd name="connsiteX18" fmla="*/ 41434 w 106264"/>
                  <a:gd name="connsiteY18" fmla="*/ 18809 h 89691"/>
                  <a:gd name="connsiteX19" fmla="*/ 42196 w 106264"/>
                  <a:gd name="connsiteY19" fmla="*/ 16142 h 89691"/>
                  <a:gd name="connsiteX20" fmla="*/ 39052 w 106264"/>
                  <a:gd name="connsiteY20" fmla="*/ 6617 h 89691"/>
                  <a:gd name="connsiteX21" fmla="*/ 30289 w 106264"/>
                  <a:gd name="connsiteY21" fmla="*/ 2712 h 89691"/>
                  <a:gd name="connsiteX22" fmla="*/ 13811 w 106264"/>
                  <a:gd name="connsiteY22" fmla="*/ 2712 h 89691"/>
                  <a:gd name="connsiteX23" fmla="*/ 0 w 106264"/>
                  <a:gd name="connsiteY23" fmla="*/ 7665 h 89691"/>
                  <a:gd name="connsiteX24" fmla="*/ 3238 w 106264"/>
                  <a:gd name="connsiteY24" fmla="*/ 5474 h 89691"/>
                  <a:gd name="connsiteX25" fmla="*/ 13525 w 106264"/>
                  <a:gd name="connsiteY25" fmla="*/ 1378 h 89691"/>
                  <a:gd name="connsiteX26" fmla="*/ 30671 w 106264"/>
                  <a:gd name="connsiteY26" fmla="*/ 426 h 89691"/>
                  <a:gd name="connsiteX27" fmla="*/ 40196 w 106264"/>
                  <a:gd name="connsiteY27" fmla="*/ 4712 h 89691"/>
                  <a:gd name="connsiteX28" fmla="*/ 44101 w 106264"/>
                  <a:gd name="connsiteY28" fmla="*/ 16047 h 89691"/>
                  <a:gd name="connsiteX29" fmla="*/ 42386 w 106264"/>
                  <a:gd name="connsiteY29" fmla="*/ 14713 h 89691"/>
                  <a:gd name="connsiteX30" fmla="*/ 57531 w 106264"/>
                  <a:gd name="connsiteY30" fmla="*/ 10903 h 89691"/>
                  <a:gd name="connsiteX31" fmla="*/ 65056 w 106264"/>
                  <a:gd name="connsiteY31" fmla="*/ 15475 h 89691"/>
                  <a:gd name="connsiteX32" fmla="*/ 66675 w 106264"/>
                  <a:gd name="connsiteY32" fmla="*/ 24524 h 89691"/>
                  <a:gd name="connsiteX33" fmla="*/ 64865 w 106264"/>
                  <a:gd name="connsiteY33" fmla="*/ 22809 h 89691"/>
                  <a:gd name="connsiteX34" fmla="*/ 75247 w 106264"/>
                  <a:gd name="connsiteY34" fmla="*/ 21762 h 89691"/>
                  <a:gd name="connsiteX35" fmla="*/ 85915 w 106264"/>
                  <a:gd name="connsiteY35" fmla="*/ 31287 h 89691"/>
                  <a:gd name="connsiteX36" fmla="*/ 84868 w 106264"/>
                  <a:gd name="connsiteY36" fmla="*/ 44622 h 89691"/>
                  <a:gd name="connsiteX37" fmla="*/ 82963 w 106264"/>
                  <a:gd name="connsiteY37" fmla="*/ 43098 h 89691"/>
                  <a:gd name="connsiteX38" fmla="*/ 93250 w 106264"/>
                  <a:gd name="connsiteY38" fmla="*/ 41669 h 89691"/>
                  <a:gd name="connsiteX39" fmla="*/ 99727 w 106264"/>
                  <a:gd name="connsiteY39" fmla="*/ 49098 h 89691"/>
                  <a:gd name="connsiteX40" fmla="*/ 94583 w 106264"/>
                  <a:gd name="connsiteY40" fmla="*/ 65005 h 89691"/>
                  <a:gd name="connsiteX41" fmla="*/ 93917 w 106264"/>
                  <a:gd name="connsiteY41" fmla="*/ 63291 h 89691"/>
                  <a:gd name="connsiteX42" fmla="*/ 105156 w 106264"/>
                  <a:gd name="connsiteY42" fmla="*/ 71958 h 89691"/>
                  <a:gd name="connsiteX43" fmla="*/ 105156 w 106264"/>
                  <a:gd name="connsiteY43" fmla="*/ 82722 h 89691"/>
                  <a:gd name="connsiteX44" fmla="*/ 101251 w 106264"/>
                  <a:gd name="connsiteY44" fmla="*/ 88246 h 89691"/>
                  <a:gd name="connsiteX45" fmla="*/ 99346 w 106264"/>
                  <a:gd name="connsiteY45" fmla="*/ 89675 h 8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06264" h="89691">
                    <a:moveTo>
                      <a:pt x="99346" y="89675"/>
                    </a:moveTo>
                    <a:cubicBezTo>
                      <a:pt x="101551" y="87750"/>
                      <a:pt x="103224" y="85290"/>
                      <a:pt x="104203" y="82531"/>
                    </a:cubicBezTo>
                    <a:cubicBezTo>
                      <a:pt x="105282" y="79406"/>
                      <a:pt x="105077" y="75980"/>
                      <a:pt x="103632" y="73006"/>
                    </a:cubicBezTo>
                    <a:cubicBezTo>
                      <a:pt x="101789" y="69198"/>
                      <a:pt x="98260" y="66480"/>
                      <a:pt x="94107" y="65672"/>
                    </a:cubicBezTo>
                    <a:lnTo>
                      <a:pt x="92202" y="65672"/>
                    </a:lnTo>
                    <a:lnTo>
                      <a:pt x="93440" y="64338"/>
                    </a:lnTo>
                    <a:cubicBezTo>
                      <a:pt x="97094" y="60664"/>
                      <a:pt x="98729" y="55439"/>
                      <a:pt x="97822" y="50337"/>
                    </a:cubicBezTo>
                    <a:cubicBezTo>
                      <a:pt x="97176" y="47667"/>
                      <a:pt x="95250" y="45491"/>
                      <a:pt x="92678" y="44526"/>
                    </a:cubicBezTo>
                    <a:cubicBezTo>
                      <a:pt x="90211" y="43275"/>
                      <a:pt x="87231" y="43652"/>
                      <a:pt x="85154" y="45479"/>
                    </a:cubicBezTo>
                    <a:lnTo>
                      <a:pt x="77819" y="53289"/>
                    </a:lnTo>
                    <a:lnTo>
                      <a:pt x="83153" y="43764"/>
                    </a:lnTo>
                    <a:cubicBezTo>
                      <a:pt x="84998" y="40293"/>
                      <a:pt x="85242" y="36190"/>
                      <a:pt x="83820" y="32525"/>
                    </a:cubicBezTo>
                    <a:cubicBezTo>
                      <a:pt x="81026" y="25939"/>
                      <a:pt x="73422" y="22864"/>
                      <a:pt x="66836" y="25658"/>
                    </a:cubicBezTo>
                    <a:cubicBezTo>
                      <a:pt x="66686" y="25722"/>
                      <a:pt x="66537" y="25788"/>
                      <a:pt x="66389" y="25857"/>
                    </a:cubicBezTo>
                    <a:lnTo>
                      <a:pt x="63437" y="27286"/>
                    </a:lnTo>
                    <a:lnTo>
                      <a:pt x="64675" y="24143"/>
                    </a:lnTo>
                    <a:cubicBezTo>
                      <a:pt x="66389" y="19761"/>
                      <a:pt x="61913" y="14618"/>
                      <a:pt x="57436" y="14046"/>
                    </a:cubicBezTo>
                    <a:cubicBezTo>
                      <a:pt x="52673" y="13678"/>
                      <a:pt x="47922" y="14882"/>
                      <a:pt x="43910" y="17475"/>
                    </a:cubicBezTo>
                    <a:lnTo>
                      <a:pt x="41434" y="18809"/>
                    </a:lnTo>
                    <a:lnTo>
                      <a:pt x="42196" y="16142"/>
                    </a:lnTo>
                    <a:cubicBezTo>
                      <a:pt x="43040" y="12628"/>
                      <a:pt x="41822" y="8938"/>
                      <a:pt x="39052" y="6617"/>
                    </a:cubicBezTo>
                    <a:cubicBezTo>
                      <a:pt x="36531" y="4558"/>
                      <a:pt x="33506" y="3210"/>
                      <a:pt x="30289" y="2712"/>
                    </a:cubicBezTo>
                    <a:cubicBezTo>
                      <a:pt x="24840" y="1736"/>
                      <a:pt x="19261" y="1736"/>
                      <a:pt x="13811" y="2712"/>
                    </a:cubicBezTo>
                    <a:cubicBezTo>
                      <a:pt x="9057" y="3908"/>
                      <a:pt x="4431" y="5567"/>
                      <a:pt x="0" y="7665"/>
                    </a:cubicBezTo>
                    <a:cubicBezTo>
                      <a:pt x="973" y="6789"/>
                      <a:pt x="2063" y="6051"/>
                      <a:pt x="3238" y="5474"/>
                    </a:cubicBezTo>
                    <a:cubicBezTo>
                      <a:pt x="6461" y="3637"/>
                      <a:pt x="9923" y="2259"/>
                      <a:pt x="13525" y="1378"/>
                    </a:cubicBezTo>
                    <a:cubicBezTo>
                      <a:pt x="19125" y="-47"/>
                      <a:pt x="24948" y="-371"/>
                      <a:pt x="30671" y="426"/>
                    </a:cubicBezTo>
                    <a:cubicBezTo>
                      <a:pt x="34173" y="972"/>
                      <a:pt x="37464" y="2453"/>
                      <a:pt x="40196" y="4712"/>
                    </a:cubicBezTo>
                    <a:cubicBezTo>
                      <a:pt x="43478" y="7488"/>
                      <a:pt x="44977" y="11838"/>
                      <a:pt x="44101" y="16047"/>
                    </a:cubicBezTo>
                    <a:lnTo>
                      <a:pt x="42386" y="14713"/>
                    </a:lnTo>
                    <a:cubicBezTo>
                      <a:pt x="46874" y="11804"/>
                      <a:pt x="52200" y="10464"/>
                      <a:pt x="57531" y="10903"/>
                    </a:cubicBezTo>
                    <a:cubicBezTo>
                      <a:pt x="60525" y="11428"/>
                      <a:pt x="63211" y="13060"/>
                      <a:pt x="65056" y="15475"/>
                    </a:cubicBezTo>
                    <a:cubicBezTo>
                      <a:pt x="67111" y="18014"/>
                      <a:pt x="67723" y="21430"/>
                      <a:pt x="66675" y="24524"/>
                    </a:cubicBezTo>
                    <a:lnTo>
                      <a:pt x="64865" y="22809"/>
                    </a:lnTo>
                    <a:cubicBezTo>
                      <a:pt x="68114" y="21317"/>
                      <a:pt x="71766" y="20948"/>
                      <a:pt x="75247" y="21762"/>
                    </a:cubicBezTo>
                    <a:cubicBezTo>
                      <a:pt x="80190" y="22920"/>
                      <a:pt x="84206" y="26507"/>
                      <a:pt x="85915" y="31287"/>
                    </a:cubicBezTo>
                    <a:cubicBezTo>
                      <a:pt x="87543" y="35670"/>
                      <a:pt x="87160" y="40547"/>
                      <a:pt x="84868" y="44622"/>
                    </a:cubicBezTo>
                    <a:lnTo>
                      <a:pt x="82963" y="43098"/>
                    </a:lnTo>
                    <a:cubicBezTo>
                      <a:pt x="85808" y="40629"/>
                      <a:pt x="89840" y="40069"/>
                      <a:pt x="93250" y="41669"/>
                    </a:cubicBezTo>
                    <a:cubicBezTo>
                      <a:pt x="96464" y="42979"/>
                      <a:pt x="98867" y="45735"/>
                      <a:pt x="99727" y="49098"/>
                    </a:cubicBezTo>
                    <a:cubicBezTo>
                      <a:pt x="100678" y="54920"/>
                      <a:pt x="98763" y="60843"/>
                      <a:pt x="94583" y="65005"/>
                    </a:cubicBezTo>
                    <a:lnTo>
                      <a:pt x="93917" y="63291"/>
                    </a:lnTo>
                    <a:cubicBezTo>
                      <a:pt x="98862" y="64152"/>
                      <a:pt x="103066" y="67394"/>
                      <a:pt x="105156" y="71958"/>
                    </a:cubicBezTo>
                    <a:cubicBezTo>
                      <a:pt x="106634" y="75394"/>
                      <a:pt x="106634" y="79286"/>
                      <a:pt x="105156" y="82722"/>
                    </a:cubicBezTo>
                    <a:cubicBezTo>
                      <a:pt x="104379" y="84883"/>
                      <a:pt x="103029" y="86793"/>
                      <a:pt x="101251" y="88246"/>
                    </a:cubicBezTo>
                    <a:cubicBezTo>
                      <a:pt x="100203" y="89484"/>
                      <a:pt x="99441" y="89770"/>
                      <a:pt x="99346" y="89675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9" name="Forme libre : forme 527">
                <a:extLst>
                  <a:ext uri="{FF2B5EF4-FFF2-40B4-BE49-F238E27FC236}">
                    <a16:creationId xmlns:a16="http://schemas.microsoft.com/office/drawing/2014/main" id="{39915ACB-55EC-D57E-60D9-4E52EDDE379E}"/>
                  </a:ext>
                </a:extLst>
              </p:cNvPr>
              <p:cNvSpPr/>
              <p:nvPr/>
            </p:nvSpPr>
            <p:spPr>
              <a:xfrm>
                <a:off x="7384594" y="2970754"/>
                <a:ext cx="123045" cy="87002"/>
              </a:xfrm>
              <a:custGeom>
                <a:avLst/>
                <a:gdLst>
                  <a:gd name="connsiteX0" fmla="*/ 122902 w 123045"/>
                  <a:gd name="connsiteY0" fmla="*/ 87002 h 87002"/>
                  <a:gd name="connsiteX1" fmla="*/ 119568 w 123045"/>
                  <a:gd name="connsiteY1" fmla="*/ 79954 h 87002"/>
                  <a:gd name="connsiteX2" fmla="*/ 111091 w 123045"/>
                  <a:gd name="connsiteY2" fmla="*/ 76906 h 87002"/>
                  <a:gd name="connsiteX3" fmla="*/ 98804 w 123045"/>
                  <a:gd name="connsiteY3" fmla="*/ 79763 h 87002"/>
                  <a:gd name="connsiteX4" fmla="*/ 97375 w 123045"/>
                  <a:gd name="connsiteY4" fmla="*/ 80240 h 87002"/>
                  <a:gd name="connsiteX5" fmla="*/ 97375 w 123045"/>
                  <a:gd name="connsiteY5" fmla="*/ 78716 h 87002"/>
                  <a:gd name="connsiteX6" fmla="*/ 88326 w 123045"/>
                  <a:gd name="connsiteY6" fmla="*/ 67952 h 87002"/>
                  <a:gd name="connsiteX7" fmla="*/ 70134 w 123045"/>
                  <a:gd name="connsiteY7" fmla="*/ 70905 h 87002"/>
                  <a:gd name="connsiteX8" fmla="*/ 62133 w 123045"/>
                  <a:gd name="connsiteY8" fmla="*/ 73858 h 87002"/>
                  <a:gd name="connsiteX9" fmla="*/ 68991 w 123045"/>
                  <a:gd name="connsiteY9" fmla="*/ 68714 h 87002"/>
                  <a:gd name="connsiteX10" fmla="*/ 68324 w 123045"/>
                  <a:gd name="connsiteY10" fmla="*/ 55665 h 87002"/>
                  <a:gd name="connsiteX11" fmla="*/ 52322 w 123045"/>
                  <a:gd name="connsiteY11" fmla="*/ 51855 h 87002"/>
                  <a:gd name="connsiteX12" fmla="*/ 51465 w 123045"/>
                  <a:gd name="connsiteY12" fmla="*/ 51855 h 87002"/>
                  <a:gd name="connsiteX13" fmla="*/ 46416 w 123045"/>
                  <a:gd name="connsiteY13" fmla="*/ 51855 h 87002"/>
                  <a:gd name="connsiteX14" fmla="*/ 50703 w 123045"/>
                  <a:gd name="connsiteY14" fmla="*/ 49093 h 87002"/>
                  <a:gd name="connsiteX15" fmla="*/ 52016 w 123045"/>
                  <a:gd name="connsiteY15" fmla="*/ 35687 h 87002"/>
                  <a:gd name="connsiteX16" fmla="*/ 49560 w 123045"/>
                  <a:gd name="connsiteY16" fmla="*/ 33567 h 87002"/>
                  <a:gd name="connsiteX17" fmla="*/ 33082 w 123045"/>
                  <a:gd name="connsiteY17" fmla="*/ 35187 h 87002"/>
                  <a:gd name="connsiteX18" fmla="*/ 27843 w 123045"/>
                  <a:gd name="connsiteY18" fmla="*/ 39377 h 87002"/>
                  <a:gd name="connsiteX19" fmla="*/ 31367 w 123045"/>
                  <a:gd name="connsiteY19" fmla="*/ 33567 h 87002"/>
                  <a:gd name="connsiteX20" fmla="*/ 31367 w 123045"/>
                  <a:gd name="connsiteY20" fmla="*/ 11088 h 87002"/>
                  <a:gd name="connsiteX21" fmla="*/ 16127 w 123045"/>
                  <a:gd name="connsiteY21" fmla="*/ 1563 h 87002"/>
                  <a:gd name="connsiteX22" fmla="*/ 4030 w 123045"/>
                  <a:gd name="connsiteY22" fmla="*/ 3087 h 87002"/>
                  <a:gd name="connsiteX23" fmla="*/ 30 w 123045"/>
                  <a:gd name="connsiteY23" fmla="*/ 5087 h 87002"/>
                  <a:gd name="connsiteX24" fmla="*/ 887 w 123045"/>
                  <a:gd name="connsiteY24" fmla="*/ 4230 h 87002"/>
                  <a:gd name="connsiteX25" fmla="*/ 3745 w 123045"/>
                  <a:gd name="connsiteY25" fmla="*/ 2420 h 87002"/>
                  <a:gd name="connsiteX26" fmla="*/ 16318 w 123045"/>
                  <a:gd name="connsiteY26" fmla="*/ 134 h 87002"/>
                  <a:gd name="connsiteX27" fmla="*/ 33082 w 123045"/>
                  <a:gd name="connsiteY27" fmla="*/ 10231 h 87002"/>
                  <a:gd name="connsiteX28" fmla="*/ 33082 w 123045"/>
                  <a:gd name="connsiteY28" fmla="*/ 35091 h 87002"/>
                  <a:gd name="connsiteX29" fmla="*/ 31272 w 123045"/>
                  <a:gd name="connsiteY29" fmla="*/ 33472 h 87002"/>
                  <a:gd name="connsiteX30" fmla="*/ 50322 w 123045"/>
                  <a:gd name="connsiteY30" fmla="*/ 31662 h 87002"/>
                  <a:gd name="connsiteX31" fmla="*/ 55846 w 123045"/>
                  <a:gd name="connsiteY31" fmla="*/ 41187 h 87002"/>
                  <a:gd name="connsiteX32" fmla="*/ 51370 w 123045"/>
                  <a:gd name="connsiteY32" fmla="*/ 51569 h 87002"/>
                  <a:gd name="connsiteX33" fmla="*/ 50608 w 123045"/>
                  <a:gd name="connsiteY33" fmla="*/ 49188 h 87002"/>
                  <a:gd name="connsiteX34" fmla="*/ 51370 w 123045"/>
                  <a:gd name="connsiteY34" fmla="*/ 49188 h 87002"/>
                  <a:gd name="connsiteX35" fmla="*/ 69372 w 123045"/>
                  <a:gd name="connsiteY35" fmla="*/ 53665 h 87002"/>
                  <a:gd name="connsiteX36" fmla="*/ 73277 w 123045"/>
                  <a:gd name="connsiteY36" fmla="*/ 62142 h 87002"/>
                  <a:gd name="connsiteX37" fmla="*/ 69753 w 123045"/>
                  <a:gd name="connsiteY37" fmla="*/ 70619 h 87002"/>
                  <a:gd name="connsiteX38" fmla="*/ 68610 w 123045"/>
                  <a:gd name="connsiteY38" fmla="*/ 68524 h 87002"/>
                  <a:gd name="connsiteX39" fmla="*/ 88231 w 123045"/>
                  <a:gd name="connsiteY39" fmla="*/ 65762 h 87002"/>
                  <a:gd name="connsiteX40" fmla="*/ 98613 w 123045"/>
                  <a:gd name="connsiteY40" fmla="*/ 78906 h 87002"/>
                  <a:gd name="connsiteX41" fmla="*/ 97375 w 123045"/>
                  <a:gd name="connsiteY41" fmla="*/ 77954 h 87002"/>
                  <a:gd name="connsiteX42" fmla="*/ 110234 w 123045"/>
                  <a:gd name="connsiteY42" fmla="*/ 75287 h 87002"/>
                  <a:gd name="connsiteX43" fmla="*/ 119759 w 123045"/>
                  <a:gd name="connsiteY43" fmla="*/ 79097 h 87002"/>
                  <a:gd name="connsiteX44" fmla="*/ 122616 w 123045"/>
                  <a:gd name="connsiteY44" fmla="*/ 84716 h 87002"/>
                  <a:gd name="connsiteX45" fmla="*/ 122902 w 123045"/>
                  <a:gd name="connsiteY45" fmla="*/ 87002 h 8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23045" h="87002">
                    <a:moveTo>
                      <a:pt x="122902" y="87002"/>
                    </a:moveTo>
                    <a:cubicBezTo>
                      <a:pt x="122848" y="84285"/>
                      <a:pt x="121635" y="81720"/>
                      <a:pt x="119568" y="79954"/>
                    </a:cubicBezTo>
                    <a:cubicBezTo>
                      <a:pt x="117235" y="77893"/>
                      <a:pt x="114202" y="76802"/>
                      <a:pt x="111091" y="76906"/>
                    </a:cubicBezTo>
                    <a:cubicBezTo>
                      <a:pt x="106858" y="77118"/>
                      <a:pt x="102696" y="78086"/>
                      <a:pt x="98804" y="79763"/>
                    </a:cubicBezTo>
                    <a:lnTo>
                      <a:pt x="97375" y="80240"/>
                    </a:lnTo>
                    <a:lnTo>
                      <a:pt x="97375" y="78716"/>
                    </a:lnTo>
                    <a:cubicBezTo>
                      <a:pt x="97364" y="73410"/>
                      <a:pt x="93551" y="68875"/>
                      <a:pt x="88326" y="67952"/>
                    </a:cubicBezTo>
                    <a:cubicBezTo>
                      <a:pt x="82104" y="67120"/>
                      <a:pt x="75774" y="68147"/>
                      <a:pt x="70134" y="70905"/>
                    </a:cubicBezTo>
                    <a:lnTo>
                      <a:pt x="62133" y="73858"/>
                    </a:lnTo>
                    <a:lnTo>
                      <a:pt x="68991" y="68714"/>
                    </a:lnTo>
                    <a:cubicBezTo>
                      <a:pt x="72257" y="64874"/>
                      <a:pt x="71965" y="59153"/>
                      <a:pt x="68324" y="55665"/>
                    </a:cubicBezTo>
                    <a:cubicBezTo>
                      <a:pt x="63762" y="52204"/>
                      <a:pt x="57954" y="50821"/>
                      <a:pt x="52322" y="51855"/>
                    </a:cubicBezTo>
                    <a:lnTo>
                      <a:pt x="51465" y="51855"/>
                    </a:lnTo>
                    <a:lnTo>
                      <a:pt x="46416" y="51855"/>
                    </a:lnTo>
                    <a:lnTo>
                      <a:pt x="50703" y="49093"/>
                    </a:lnTo>
                    <a:cubicBezTo>
                      <a:pt x="54767" y="45754"/>
                      <a:pt x="55355" y="39752"/>
                      <a:pt x="52016" y="35687"/>
                    </a:cubicBezTo>
                    <a:cubicBezTo>
                      <a:pt x="51325" y="34845"/>
                      <a:pt x="50494" y="34128"/>
                      <a:pt x="49560" y="33567"/>
                    </a:cubicBezTo>
                    <a:cubicBezTo>
                      <a:pt x="44247" y="30713"/>
                      <a:pt x="37737" y="31353"/>
                      <a:pt x="33082" y="35187"/>
                    </a:cubicBezTo>
                    <a:lnTo>
                      <a:pt x="27843" y="39377"/>
                    </a:lnTo>
                    <a:lnTo>
                      <a:pt x="31367" y="33567"/>
                    </a:lnTo>
                    <a:cubicBezTo>
                      <a:pt x="35463" y="26634"/>
                      <a:pt x="35463" y="18021"/>
                      <a:pt x="31367" y="11088"/>
                    </a:cubicBezTo>
                    <a:cubicBezTo>
                      <a:pt x="28005" y="5755"/>
                      <a:pt x="22394" y="2248"/>
                      <a:pt x="16127" y="1563"/>
                    </a:cubicBezTo>
                    <a:cubicBezTo>
                      <a:pt x="12031" y="990"/>
                      <a:pt x="7856" y="1516"/>
                      <a:pt x="4030" y="3087"/>
                    </a:cubicBezTo>
                    <a:cubicBezTo>
                      <a:pt x="1363" y="4230"/>
                      <a:pt x="125" y="5183"/>
                      <a:pt x="30" y="5087"/>
                    </a:cubicBezTo>
                    <a:cubicBezTo>
                      <a:pt x="-66" y="4992"/>
                      <a:pt x="30" y="5087"/>
                      <a:pt x="887" y="4230"/>
                    </a:cubicBezTo>
                    <a:cubicBezTo>
                      <a:pt x="1768" y="3521"/>
                      <a:pt x="2727" y="2914"/>
                      <a:pt x="3745" y="2420"/>
                    </a:cubicBezTo>
                    <a:cubicBezTo>
                      <a:pt x="7624" y="453"/>
                      <a:pt x="11993" y="-341"/>
                      <a:pt x="16318" y="134"/>
                    </a:cubicBezTo>
                    <a:cubicBezTo>
                      <a:pt x="23182" y="678"/>
                      <a:pt x="29391" y="4418"/>
                      <a:pt x="33082" y="10231"/>
                    </a:cubicBezTo>
                    <a:cubicBezTo>
                      <a:pt x="37623" y="17895"/>
                      <a:pt x="37623" y="27427"/>
                      <a:pt x="33082" y="35091"/>
                    </a:cubicBezTo>
                    <a:lnTo>
                      <a:pt x="31272" y="33472"/>
                    </a:lnTo>
                    <a:cubicBezTo>
                      <a:pt x="36684" y="29101"/>
                      <a:pt x="44184" y="28389"/>
                      <a:pt x="50322" y="31662"/>
                    </a:cubicBezTo>
                    <a:cubicBezTo>
                      <a:pt x="53519" y="33829"/>
                      <a:pt x="55553" y="37336"/>
                      <a:pt x="55846" y="41187"/>
                    </a:cubicBezTo>
                    <a:cubicBezTo>
                      <a:pt x="56416" y="45213"/>
                      <a:pt x="54688" y="49220"/>
                      <a:pt x="51370" y="51569"/>
                    </a:cubicBezTo>
                    <a:lnTo>
                      <a:pt x="50608" y="49188"/>
                    </a:lnTo>
                    <a:lnTo>
                      <a:pt x="51370" y="49188"/>
                    </a:lnTo>
                    <a:cubicBezTo>
                      <a:pt x="57733" y="48081"/>
                      <a:pt x="64268" y="49706"/>
                      <a:pt x="69372" y="53665"/>
                    </a:cubicBezTo>
                    <a:cubicBezTo>
                      <a:pt x="71659" y="55923"/>
                      <a:pt x="73047" y="58936"/>
                      <a:pt x="73277" y="62142"/>
                    </a:cubicBezTo>
                    <a:cubicBezTo>
                      <a:pt x="73631" y="65385"/>
                      <a:pt x="72302" y="68584"/>
                      <a:pt x="69753" y="70619"/>
                    </a:cubicBezTo>
                    <a:lnTo>
                      <a:pt x="68610" y="68524"/>
                    </a:lnTo>
                    <a:cubicBezTo>
                      <a:pt x="74728" y="65665"/>
                      <a:pt x="81562" y="64702"/>
                      <a:pt x="88231" y="65762"/>
                    </a:cubicBezTo>
                    <a:cubicBezTo>
                      <a:pt x="94419" y="67051"/>
                      <a:pt x="98793" y="72589"/>
                      <a:pt x="98613" y="78906"/>
                    </a:cubicBezTo>
                    <a:lnTo>
                      <a:pt x="97375" y="77954"/>
                    </a:lnTo>
                    <a:cubicBezTo>
                      <a:pt x="101452" y="76251"/>
                      <a:pt x="105817" y="75346"/>
                      <a:pt x="110234" y="75287"/>
                    </a:cubicBezTo>
                    <a:cubicBezTo>
                      <a:pt x="113788" y="75246"/>
                      <a:pt x="117213" y="76616"/>
                      <a:pt x="119759" y="79097"/>
                    </a:cubicBezTo>
                    <a:cubicBezTo>
                      <a:pt x="121322" y="80591"/>
                      <a:pt x="122329" y="82573"/>
                      <a:pt x="122616" y="84716"/>
                    </a:cubicBezTo>
                    <a:cubicBezTo>
                      <a:pt x="123283" y="86240"/>
                      <a:pt x="122997" y="87002"/>
                      <a:pt x="122902" y="87002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0" name="Forme libre : forme 528">
                <a:extLst>
                  <a:ext uri="{FF2B5EF4-FFF2-40B4-BE49-F238E27FC236}">
                    <a16:creationId xmlns:a16="http://schemas.microsoft.com/office/drawing/2014/main" id="{5FEF840B-5648-FE91-1667-0E2B3A0D92D5}"/>
                  </a:ext>
                </a:extLst>
              </p:cNvPr>
              <p:cNvSpPr/>
              <p:nvPr/>
            </p:nvSpPr>
            <p:spPr>
              <a:xfrm>
                <a:off x="7320710" y="2925982"/>
                <a:ext cx="114300" cy="21093"/>
              </a:xfrm>
              <a:custGeom>
                <a:avLst/>
                <a:gdLst>
                  <a:gd name="connsiteX0" fmla="*/ 114300 w 114300"/>
                  <a:gd name="connsiteY0" fmla="*/ 43 h 21093"/>
                  <a:gd name="connsiteX1" fmla="*/ 110871 w 114300"/>
                  <a:gd name="connsiteY1" fmla="*/ 1282 h 21093"/>
                  <a:gd name="connsiteX2" fmla="*/ 101346 w 114300"/>
                  <a:gd name="connsiteY2" fmla="*/ 1758 h 21093"/>
                  <a:gd name="connsiteX3" fmla="*/ 86963 w 114300"/>
                  <a:gd name="connsiteY3" fmla="*/ 3949 h 21093"/>
                  <a:gd name="connsiteX4" fmla="*/ 81915 w 114300"/>
                  <a:gd name="connsiteY4" fmla="*/ 10235 h 21093"/>
                  <a:gd name="connsiteX5" fmla="*/ 84487 w 114300"/>
                  <a:gd name="connsiteY5" fmla="*/ 17760 h 21093"/>
                  <a:gd name="connsiteX6" fmla="*/ 82772 w 114300"/>
                  <a:gd name="connsiteY6" fmla="*/ 18998 h 21093"/>
                  <a:gd name="connsiteX7" fmla="*/ 74390 w 114300"/>
                  <a:gd name="connsiteY7" fmla="*/ 11473 h 21093"/>
                  <a:gd name="connsiteX8" fmla="*/ 62294 w 114300"/>
                  <a:gd name="connsiteY8" fmla="*/ 6235 h 21093"/>
                  <a:gd name="connsiteX9" fmla="*/ 50006 w 114300"/>
                  <a:gd name="connsiteY9" fmla="*/ 8140 h 21093"/>
                  <a:gd name="connsiteX10" fmla="*/ 44768 w 114300"/>
                  <a:gd name="connsiteY10" fmla="*/ 17665 h 21093"/>
                  <a:gd name="connsiteX11" fmla="*/ 44768 w 114300"/>
                  <a:gd name="connsiteY11" fmla="*/ 20808 h 21093"/>
                  <a:gd name="connsiteX12" fmla="*/ 42386 w 114300"/>
                  <a:gd name="connsiteY12" fmla="*/ 18713 h 21093"/>
                  <a:gd name="connsiteX13" fmla="*/ 25527 w 114300"/>
                  <a:gd name="connsiteY13" fmla="*/ 11759 h 21093"/>
                  <a:gd name="connsiteX14" fmla="*/ 11049 w 114300"/>
                  <a:gd name="connsiteY14" fmla="*/ 13855 h 21093"/>
                  <a:gd name="connsiteX15" fmla="*/ 0 w 114300"/>
                  <a:gd name="connsiteY15" fmla="*/ 20903 h 21093"/>
                  <a:gd name="connsiteX16" fmla="*/ 2191 w 114300"/>
                  <a:gd name="connsiteY16" fmla="*/ 18046 h 21093"/>
                  <a:gd name="connsiteX17" fmla="*/ 10478 w 114300"/>
                  <a:gd name="connsiteY17" fmla="*/ 12426 h 21093"/>
                  <a:gd name="connsiteX18" fmla="*/ 25622 w 114300"/>
                  <a:gd name="connsiteY18" fmla="*/ 9759 h 21093"/>
                  <a:gd name="connsiteX19" fmla="*/ 43910 w 114300"/>
                  <a:gd name="connsiteY19" fmla="*/ 16903 h 21093"/>
                  <a:gd name="connsiteX20" fmla="*/ 41910 w 114300"/>
                  <a:gd name="connsiteY20" fmla="*/ 17951 h 21093"/>
                  <a:gd name="connsiteX21" fmla="*/ 48292 w 114300"/>
                  <a:gd name="connsiteY21" fmla="*/ 5949 h 21093"/>
                  <a:gd name="connsiteX22" fmla="*/ 62484 w 114300"/>
                  <a:gd name="connsiteY22" fmla="*/ 3663 h 21093"/>
                  <a:gd name="connsiteX23" fmla="*/ 75343 w 114300"/>
                  <a:gd name="connsiteY23" fmla="*/ 9188 h 21093"/>
                  <a:gd name="connsiteX24" fmla="*/ 80963 w 114300"/>
                  <a:gd name="connsiteY24" fmla="*/ 12807 h 21093"/>
                  <a:gd name="connsiteX25" fmla="*/ 84773 w 114300"/>
                  <a:gd name="connsiteY25" fmla="*/ 18712 h 21093"/>
                  <a:gd name="connsiteX26" fmla="*/ 84773 w 114300"/>
                  <a:gd name="connsiteY26" fmla="*/ 21094 h 21093"/>
                  <a:gd name="connsiteX27" fmla="*/ 82582 w 114300"/>
                  <a:gd name="connsiteY27" fmla="*/ 19951 h 21093"/>
                  <a:gd name="connsiteX28" fmla="*/ 78962 w 114300"/>
                  <a:gd name="connsiteY28" fmla="*/ 9664 h 21093"/>
                  <a:gd name="connsiteX29" fmla="*/ 85249 w 114300"/>
                  <a:gd name="connsiteY29" fmla="*/ 2139 h 21093"/>
                  <a:gd name="connsiteX30" fmla="*/ 100679 w 114300"/>
                  <a:gd name="connsiteY30" fmla="*/ 329 h 21093"/>
                  <a:gd name="connsiteX31" fmla="*/ 110204 w 114300"/>
                  <a:gd name="connsiteY31" fmla="*/ 329 h 21093"/>
                  <a:gd name="connsiteX32" fmla="*/ 114300 w 114300"/>
                  <a:gd name="connsiteY32" fmla="*/ 43 h 2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300" h="21093">
                    <a:moveTo>
                      <a:pt x="114300" y="43"/>
                    </a:moveTo>
                    <a:cubicBezTo>
                      <a:pt x="114300" y="43"/>
                      <a:pt x="113252" y="805"/>
                      <a:pt x="110871" y="1282"/>
                    </a:cubicBezTo>
                    <a:cubicBezTo>
                      <a:pt x="107724" y="1792"/>
                      <a:pt x="104529" y="1952"/>
                      <a:pt x="101346" y="1758"/>
                    </a:cubicBezTo>
                    <a:cubicBezTo>
                      <a:pt x="96445" y="1313"/>
                      <a:pt x="91510" y="2065"/>
                      <a:pt x="86963" y="3949"/>
                    </a:cubicBezTo>
                    <a:cubicBezTo>
                      <a:pt x="84379" y="5125"/>
                      <a:pt x="82506" y="7458"/>
                      <a:pt x="81915" y="10235"/>
                    </a:cubicBezTo>
                    <a:cubicBezTo>
                      <a:pt x="80951" y="13037"/>
                      <a:pt x="82010" y="16135"/>
                      <a:pt x="84487" y="17760"/>
                    </a:cubicBezTo>
                    <a:lnTo>
                      <a:pt x="82772" y="18998"/>
                    </a:lnTo>
                    <a:cubicBezTo>
                      <a:pt x="82201" y="15760"/>
                      <a:pt x="78105" y="13664"/>
                      <a:pt x="74390" y="11473"/>
                    </a:cubicBezTo>
                    <a:cubicBezTo>
                      <a:pt x="70662" y="9096"/>
                      <a:pt x="66578" y="7327"/>
                      <a:pt x="62294" y="6235"/>
                    </a:cubicBezTo>
                    <a:cubicBezTo>
                      <a:pt x="58113" y="5106"/>
                      <a:pt x="53649" y="5798"/>
                      <a:pt x="50006" y="8140"/>
                    </a:cubicBezTo>
                    <a:cubicBezTo>
                      <a:pt x="46605" y="10074"/>
                      <a:pt x="44579" y="13756"/>
                      <a:pt x="44768" y="17665"/>
                    </a:cubicBezTo>
                    <a:lnTo>
                      <a:pt x="44768" y="20808"/>
                    </a:lnTo>
                    <a:lnTo>
                      <a:pt x="42386" y="18713"/>
                    </a:lnTo>
                    <a:cubicBezTo>
                      <a:pt x="37677" y="14616"/>
                      <a:pt x="31755" y="12173"/>
                      <a:pt x="25527" y="11759"/>
                    </a:cubicBezTo>
                    <a:cubicBezTo>
                      <a:pt x="20604" y="11334"/>
                      <a:pt x="15649" y="12051"/>
                      <a:pt x="11049" y="13855"/>
                    </a:cubicBezTo>
                    <a:cubicBezTo>
                      <a:pt x="6994" y="15563"/>
                      <a:pt x="3259" y="17947"/>
                      <a:pt x="0" y="20903"/>
                    </a:cubicBezTo>
                    <a:cubicBezTo>
                      <a:pt x="0" y="20903"/>
                      <a:pt x="572" y="19760"/>
                      <a:pt x="2191" y="18046"/>
                    </a:cubicBezTo>
                    <a:cubicBezTo>
                      <a:pt x="4592" y="15688"/>
                      <a:pt x="7399" y="13784"/>
                      <a:pt x="10478" y="12426"/>
                    </a:cubicBezTo>
                    <a:cubicBezTo>
                      <a:pt x="15242" y="10345"/>
                      <a:pt x="20434" y="9430"/>
                      <a:pt x="25622" y="9759"/>
                    </a:cubicBezTo>
                    <a:cubicBezTo>
                      <a:pt x="32347" y="10022"/>
                      <a:pt x="38788" y="12538"/>
                      <a:pt x="43910" y="16903"/>
                    </a:cubicBezTo>
                    <a:lnTo>
                      <a:pt x="41910" y="17951"/>
                    </a:lnTo>
                    <a:cubicBezTo>
                      <a:pt x="41599" y="13066"/>
                      <a:pt x="44068" y="8422"/>
                      <a:pt x="48292" y="5949"/>
                    </a:cubicBezTo>
                    <a:cubicBezTo>
                      <a:pt x="52520" y="3303"/>
                      <a:pt x="57639" y="2478"/>
                      <a:pt x="62484" y="3663"/>
                    </a:cubicBezTo>
                    <a:cubicBezTo>
                      <a:pt x="67033" y="4820"/>
                      <a:pt x="71372" y="6685"/>
                      <a:pt x="75343" y="9188"/>
                    </a:cubicBezTo>
                    <a:cubicBezTo>
                      <a:pt x="77248" y="10426"/>
                      <a:pt x="79153" y="11378"/>
                      <a:pt x="80963" y="12807"/>
                    </a:cubicBezTo>
                    <a:cubicBezTo>
                      <a:pt x="82939" y="14218"/>
                      <a:pt x="84302" y="16330"/>
                      <a:pt x="84773" y="18712"/>
                    </a:cubicBezTo>
                    <a:lnTo>
                      <a:pt x="84773" y="21094"/>
                    </a:lnTo>
                    <a:lnTo>
                      <a:pt x="82582" y="19951"/>
                    </a:lnTo>
                    <a:cubicBezTo>
                      <a:pt x="79185" y="17737"/>
                      <a:pt x="77701" y="13517"/>
                      <a:pt x="78962" y="9664"/>
                    </a:cubicBezTo>
                    <a:cubicBezTo>
                      <a:pt x="79796" y="6325"/>
                      <a:pt x="82112" y="3553"/>
                      <a:pt x="85249" y="2139"/>
                    </a:cubicBezTo>
                    <a:cubicBezTo>
                      <a:pt x="90139" y="169"/>
                      <a:pt x="95467" y="-456"/>
                      <a:pt x="100679" y="329"/>
                    </a:cubicBezTo>
                    <a:cubicBezTo>
                      <a:pt x="103851" y="541"/>
                      <a:pt x="107033" y="541"/>
                      <a:pt x="110204" y="329"/>
                    </a:cubicBezTo>
                    <a:cubicBezTo>
                      <a:pt x="111555" y="87"/>
                      <a:pt x="112929" y="-9"/>
                      <a:pt x="114300" y="43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1" name="Forme libre : forme 529">
                <a:extLst>
                  <a:ext uri="{FF2B5EF4-FFF2-40B4-BE49-F238E27FC236}">
                    <a16:creationId xmlns:a16="http://schemas.microsoft.com/office/drawing/2014/main" id="{72306B72-9DB3-B72C-4E98-DB9DC690F3E3}"/>
                  </a:ext>
                </a:extLst>
              </p:cNvPr>
              <p:cNvSpPr/>
              <p:nvPr/>
            </p:nvSpPr>
            <p:spPr>
              <a:xfrm>
                <a:off x="7250980" y="2876578"/>
                <a:ext cx="56204" cy="65545"/>
              </a:xfrm>
              <a:custGeom>
                <a:avLst/>
                <a:gdLst>
                  <a:gd name="connsiteX0" fmla="*/ 56205 w 56204"/>
                  <a:gd name="connsiteY0" fmla="*/ 109 h 65545"/>
                  <a:gd name="connsiteX1" fmla="*/ 49442 w 56204"/>
                  <a:gd name="connsiteY1" fmla="*/ 1061 h 65545"/>
                  <a:gd name="connsiteX2" fmla="*/ 38774 w 56204"/>
                  <a:gd name="connsiteY2" fmla="*/ 13825 h 65545"/>
                  <a:gd name="connsiteX3" fmla="*/ 38774 w 56204"/>
                  <a:gd name="connsiteY3" fmla="*/ 15253 h 65545"/>
                  <a:gd name="connsiteX4" fmla="*/ 37441 w 56204"/>
                  <a:gd name="connsiteY4" fmla="*/ 15253 h 65545"/>
                  <a:gd name="connsiteX5" fmla="*/ 27916 w 56204"/>
                  <a:gd name="connsiteY5" fmla="*/ 20587 h 65545"/>
                  <a:gd name="connsiteX6" fmla="*/ 27439 w 56204"/>
                  <a:gd name="connsiteY6" fmla="*/ 34780 h 65545"/>
                  <a:gd name="connsiteX7" fmla="*/ 28201 w 56204"/>
                  <a:gd name="connsiteY7" fmla="*/ 39923 h 65545"/>
                  <a:gd name="connsiteX8" fmla="*/ 25058 w 56204"/>
                  <a:gd name="connsiteY8" fmla="*/ 35732 h 65545"/>
                  <a:gd name="connsiteX9" fmla="*/ 24582 w 56204"/>
                  <a:gd name="connsiteY9" fmla="*/ 35065 h 65545"/>
                  <a:gd name="connsiteX10" fmla="*/ 15724 w 56204"/>
                  <a:gd name="connsiteY10" fmla="*/ 31446 h 65545"/>
                  <a:gd name="connsiteX11" fmla="*/ 7246 w 56204"/>
                  <a:gd name="connsiteY11" fmla="*/ 35065 h 65545"/>
                  <a:gd name="connsiteX12" fmla="*/ 2008 w 56204"/>
                  <a:gd name="connsiteY12" fmla="*/ 50305 h 65545"/>
                  <a:gd name="connsiteX13" fmla="*/ 4960 w 56204"/>
                  <a:gd name="connsiteY13" fmla="*/ 61545 h 65545"/>
                  <a:gd name="connsiteX14" fmla="*/ 6484 w 56204"/>
                  <a:gd name="connsiteY14" fmla="*/ 65545 h 65545"/>
                  <a:gd name="connsiteX15" fmla="*/ 4008 w 56204"/>
                  <a:gd name="connsiteY15" fmla="*/ 61926 h 65545"/>
                  <a:gd name="connsiteX16" fmla="*/ 198 w 56204"/>
                  <a:gd name="connsiteY16" fmla="*/ 50496 h 65545"/>
                  <a:gd name="connsiteX17" fmla="*/ 5532 w 56204"/>
                  <a:gd name="connsiteY17" fmla="*/ 33351 h 65545"/>
                  <a:gd name="connsiteX18" fmla="*/ 25999 w 56204"/>
                  <a:gd name="connsiteY18" fmla="*/ 32767 h 65545"/>
                  <a:gd name="connsiteX19" fmla="*/ 26582 w 56204"/>
                  <a:gd name="connsiteY19" fmla="*/ 33351 h 65545"/>
                  <a:gd name="connsiteX20" fmla="*/ 27249 w 56204"/>
                  <a:gd name="connsiteY20" fmla="*/ 34208 h 65545"/>
                  <a:gd name="connsiteX21" fmla="*/ 24867 w 56204"/>
                  <a:gd name="connsiteY21" fmla="*/ 35065 h 65545"/>
                  <a:gd name="connsiteX22" fmla="*/ 25725 w 56204"/>
                  <a:gd name="connsiteY22" fmla="*/ 19444 h 65545"/>
                  <a:gd name="connsiteX23" fmla="*/ 38107 w 56204"/>
                  <a:gd name="connsiteY23" fmla="*/ 13063 h 65545"/>
                  <a:gd name="connsiteX24" fmla="*/ 36583 w 56204"/>
                  <a:gd name="connsiteY24" fmla="*/ 14015 h 65545"/>
                  <a:gd name="connsiteX25" fmla="*/ 41727 w 56204"/>
                  <a:gd name="connsiteY25" fmla="*/ 4490 h 65545"/>
                  <a:gd name="connsiteX26" fmla="*/ 49061 w 56204"/>
                  <a:gd name="connsiteY26" fmla="*/ 394 h 65545"/>
                  <a:gd name="connsiteX27" fmla="*/ 54395 w 56204"/>
                  <a:gd name="connsiteY27" fmla="*/ 394 h 65545"/>
                  <a:gd name="connsiteX28" fmla="*/ 56205 w 56204"/>
                  <a:gd name="connsiteY28" fmla="*/ 109 h 6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204" h="65545">
                    <a:moveTo>
                      <a:pt x="56205" y="109"/>
                    </a:moveTo>
                    <a:cubicBezTo>
                      <a:pt x="53923" y="186"/>
                      <a:pt x="51656" y="505"/>
                      <a:pt x="49442" y="1061"/>
                    </a:cubicBezTo>
                    <a:cubicBezTo>
                      <a:pt x="43741" y="2931"/>
                      <a:pt x="39602" y="7883"/>
                      <a:pt x="38774" y="13825"/>
                    </a:cubicBezTo>
                    <a:lnTo>
                      <a:pt x="38774" y="15253"/>
                    </a:lnTo>
                    <a:lnTo>
                      <a:pt x="37441" y="15253"/>
                    </a:lnTo>
                    <a:cubicBezTo>
                      <a:pt x="33397" y="14519"/>
                      <a:pt x="29402" y="16756"/>
                      <a:pt x="27916" y="20587"/>
                    </a:cubicBezTo>
                    <a:cubicBezTo>
                      <a:pt x="26407" y="25176"/>
                      <a:pt x="26242" y="30100"/>
                      <a:pt x="27439" y="34780"/>
                    </a:cubicBezTo>
                    <a:lnTo>
                      <a:pt x="28201" y="39923"/>
                    </a:lnTo>
                    <a:lnTo>
                      <a:pt x="25058" y="35732"/>
                    </a:lnTo>
                    <a:lnTo>
                      <a:pt x="24582" y="35065"/>
                    </a:lnTo>
                    <a:cubicBezTo>
                      <a:pt x="22357" y="32540"/>
                      <a:pt x="19080" y="31201"/>
                      <a:pt x="15724" y="31446"/>
                    </a:cubicBezTo>
                    <a:cubicBezTo>
                      <a:pt x="12529" y="31476"/>
                      <a:pt x="9478" y="32778"/>
                      <a:pt x="7246" y="35065"/>
                    </a:cubicBezTo>
                    <a:cubicBezTo>
                      <a:pt x="3398" y="39161"/>
                      <a:pt x="1491" y="44709"/>
                      <a:pt x="2008" y="50305"/>
                    </a:cubicBezTo>
                    <a:cubicBezTo>
                      <a:pt x="2382" y="54186"/>
                      <a:pt x="3379" y="57981"/>
                      <a:pt x="4960" y="61545"/>
                    </a:cubicBezTo>
                    <a:cubicBezTo>
                      <a:pt x="5650" y="62802"/>
                      <a:pt x="6163" y="64148"/>
                      <a:pt x="6484" y="65545"/>
                    </a:cubicBezTo>
                    <a:cubicBezTo>
                      <a:pt x="5435" y="64508"/>
                      <a:pt x="4594" y="63280"/>
                      <a:pt x="4008" y="61926"/>
                    </a:cubicBezTo>
                    <a:cubicBezTo>
                      <a:pt x="2034" y="58388"/>
                      <a:pt x="742" y="54510"/>
                      <a:pt x="198" y="50496"/>
                    </a:cubicBezTo>
                    <a:cubicBezTo>
                      <a:pt x="-659" y="44272"/>
                      <a:pt x="1295" y="37990"/>
                      <a:pt x="5532" y="33351"/>
                    </a:cubicBezTo>
                    <a:cubicBezTo>
                      <a:pt x="11022" y="27538"/>
                      <a:pt x="20186" y="27277"/>
                      <a:pt x="25999" y="32767"/>
                    </a:cubicBezTo>
                    <a:cubicBezTo>
                      <a:pt x="26199" y="32956"/>
                      <a:pt x="26393" y="33151"/>
                      <a:pt x="26582" y="33351"/>
                    </a:cubicBezTo>
                    <a:lnTo>
                      <a:pt x="27249" y="34208"/>
                    </a:lnTo>
                    <a:lnTo>
                      <a:pt x="24867" y="35065"/>
                    </a:lnTo>
                    <a:cubicBezTo>
                      <a:pt x="23573" y="29891"/>
                      <a:pt x="23872" y="24446"/>
                      <a:pt x="25725" y="19444"/>
                    </a:cubicBezTo>
                    <a:cubicBezTo>
                      <a:pt x="27702" y="14544"/>
                      <a:pt x="32969" y="11829"/>
                      <a:pt x="38107" y="13063"/>
                    </a:cubicBezTo>
                    <a:lnTo>
                      <a:pt x="36583" y="14015"/>
                    </a:lnTo>
                    <a:cubicBezTo>
                      <a:pt x="37083" y="10320"/>
                      <a:pt x="38912" y="6934"/>
                      <a:pt x="41727" y="4490"/>
                    </a:cubicBezTo>
                    <a:cubicBezTo>
                      <a:pt x="43774" y="2510"/>
                      <a:pt x="46302" y="1099"/>
                      <a:pt x="49061" y="394"/>
                    </a:cubicBezTo>
                    <a:cubicBezTo>
                      <a:pt x="50821" y="35"/>
                      <a:pt x="52635" y="35"/>
                      <a:pt x="54395" y="394"/>
                    </a:cubicBezTo>
                    <a:cubicBezTo>
                      <a:pt x="55633" y="-177"/>
                      <a:pt x="56205" y="13"/>
                      <a:pt x="56205" y="109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2" name="Forme libre : forme 530">
                <a:extLst>
                  <a:ext uri="{FF2B5EF4-FFF2-40B4-BE49-F238E27FC236}">
                    <a16:creationId xmlns:a16="http://schemas.microsoft.com/office/drawing/2014/main" id="{29171618-DA16-AED2-CB7E-752EAFA62C0F}"/>
                  </a:ext>
                </a:extLst>
              </p:cNvPr>
              <p:cNvSpPr/>
              <p:nvPr/>
            </p:nvSpPr>
            <p:spPr>
              <a:xfrm>
                <a:off x="7159357" y="2884877"/>
                <a:ext cx="34861" cy="70294"/>
              </a:xfrm>
              <a:custGeom>
                <a:avLst/>
                <a:gdLst>
                  <a:gd name="connsiteX0" fmla="*/ 34862 w 34861"/>
                  <a:gd name="connsiteY0" fmla="*/ 70295 h 70294"/>
                  <a:gd name="connsiteX1" fmla="*/ 31433 w 34861"/>
                  <a:gd name="connsiteY1" fmla="*/ 69533 h 70294"/>
                  <a:gd name="connsiteX2" fmla="*/ 23717 w 34861"/>
                  <a:gd name="connsiteY2" fmla="*/ 64008 h 70294"/>
                  <a:gd name="connsiteX3" fmla="*/ 17812 w 34861"/>
                  <a:gd name="connsiteY3" fmla="*/ 50959 h 70294"/>
                  <a:gd name="connsiteX4" fmla="*/ 16097 w 34861"/>
                  <a:gd name="connsiteY4" fmla="*/ 44006 h 70294"/>
                  <a:gd name="connsiteX5" fmla="*/ 9525 w 34861"/>
                  <a:gd name="connsiteY5" fmla="*/ 38005 h 70294"/>
                  <a:gd name="connsiteX6" fmla="*/ 12859 w 34861"/>
                  <a:gd name="connsiteY6" fmla="*/ 20574 h 70294"/>
                  <a:gd name="connsiteX7" fmla="*/ 12859 w 34861"/>
                  <a:gd name="connsiteY7" fmla="*/ 22479 h 70294"/>
                  <a:gd name="connsiteX8" fmla="*/ 1810 w 34861"/>
                  <a:gd name="connsiteY8" fmla="*/ 7049 h 70294"/>
                  <a:gd name="connsiteX9" fmla="*/ 0 w 34861"/>
                  <a:gd name="connsiteY9" fmla="*/ 0 h 70294"/>
                  <a:gd name="connsiteX10" fmla="*/ 3048 w 34861"/>
                  <a:gd name="connsiteY10" fmla="*/ 6477 h 70294"/>
                  <a:gd name="connsiteX11" fmla="*/ 14383 w 34861"/>
                  <a:gd name="connsiteY11" fmla="*/ 20669 h 70294"/>
                  <a:gd name="connsiteX12" fmla="*/ 15621 w 34861"/>
                  <a:gd name="connsiteY12" fmla="*/ 21622 h 70294"/>
                  <a:gd name="connsiteX13" fmla="*/ 14288 w 34861"/>
                  <a:gd name="connsiteY13" fmla="*/ 22574 h 70294"/>
                  <a:gd name="connsiteX14" fmla="*/ 11811 w 34861"/>
                  <a:gd name="connsiteY14" fmla="*/ 36576 h 70294"/>
                  <a:gd name="connsiteX15" fmla="*/ 18098 w 34861"/>
                  <a:gd name="connsiteY15" fmla="*/ 42291 h 70294"/>
                  <a:gd name="connsiteX16" fmla="*/ 20288 w 34861"/>
                  <a:gd name="connsiteY16" fmla="*/ 50768 h 70294"/>
                  <a:gd name="connsiteX17" fmla="*/ 25146 w 34861"/>
                  <a:gd name="connsiteY17" fmla="*/ 62770 h 70294"/>
                  <a:gd name="connsiteX18" fmla="*/ 34862 w 34861"/>
                  <a:gd name="connsiteY18" fmla="*/ 70294 h 7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861" h="70294">
                    <a:moveTo>
                      <a:pt x="34862" y="70295"/>
                    </a:moveTo>
                    <a:cubicBezTo>
                      <a:pt x="33678" y="70277"/>
                      <a:pt x="32512" y="70018"/>
                      <a:pt x="31433" y="69533"/>
                    </a:cubicBezTo>
                    <a:cubicBezTo>
                      <a:pt x="28479" y="68294"/>
                      <a:pt x="25842" y="66405"/>
                      <a:pt x="23717" y="64008"/>
                    </a:cubicBezTo>
                    <a:cubicBezTo>
                      <a:pt x="20419" y="60392"/>
                      <a:pt x="18351" y="55823"/>
                      <a:pt x="17812" y="50959"/>
                    </a:cubicBezTo>
                    <a:cubicBezTo>
                      <a:pt x="17961" y="48521"/>
                      <a:pt x="17363" y="46095"/>
                      <a:pt x="16097" y="44006"/>
                    </a:cubicBezTo>
                    <a:cubicBezTo>
                      <a:pt x="14573" y="42101"/>
                      <a:pt x="11430" y="40958"/>
                      <a:pt x="9525" y="38005"/>
                    </a:cubicBezTo>
                    <a:cubicBezTo>
                      <a:pt x="5857" y="32226"/>
                      <a:pt x="7317" y="24591"/>
                      <a:pt x="12859" y="20574"/>
                    </a:cubicBezTo>
                    <a:lnTo>
                      <a:pt x="12859" y="22479"/>
                    </a:lnTo>
                    <a:cubicBezTo>
                      <a:pt x="8016" y="18274"/>
                      <a:pt x="4231" y="12988"/>
                      <a:pt x="1810" y="7049"/>
                    </a:cubicBezTo>
                    <a:cubicBezTo>
                      <a:pt x="717" y="4853"/>
                      <a:pt x="101" y="2451"/>
                      <a:pt x="0" y="0"/>
                    </a:cubicBezTo>
                    <a:cubicBezTo>
                      <a:pt x="1127" y="2105"/>
                      <a:pt x="2144" y="4267"/>
                      <a:pt x="3048" y="6477"/>
                    </a:cubicBezTo>
                    <a:cubicBezTo>
                      <a:pt x="5858" y="11906"/>
                      <a:pt x="9710" y="16728"/>
                      <a:pt x="14383" y="20669"/>
                    </a:cubicBezTo>
                    <a:lnTo>
                      <a:pt x="15621" y="21622"/>
                    </a:lnTo>
                    <a:lnTo>
                      <a:pt x="14288" y="22574"/>
                    </a:lnTo>
                    <a:cubicBezTo>
                      <a:pt x="9978" y="25907"/>
                      <a:pt x="8906" y="31968"/>
                      <a:pt x="11811" y="36576"/>
                    </a:cubicBezTo>
                    <a:cubicBezTo>
                      <a:pt x="13049" y="38767"/>
                      <a:pt x="15907" y="39815"/>
                      <a:pt x="18098" y="42291"/>
                    </a:cubicBezTo>
                    <a:cubicBezTo>
                      <a:pt x="19697" y="44818"/>
                      <a:pt x="20463" y="47783"/>
                      <a:pt x="20288" y="50768"/>
                    </a:cubicBezTo>
                    <a:cubicBezTo>
                      <a:pt x="20656" y="55168"/>
                      <a:pt x="22350" y="59353"/>
                      <a:pt x="25146" y="62770"/>
                    </a:cubicBezTo>
                    <a:cubicBezTo>
                      <a:pt x="27936" y="65809"/>
                      <a:pt x="31221" y="68354"/>
                      <a:pt x="34862" y="7029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3" name="Forme libre : forme 531">
                <a:extLst>
                  <a:ext uri="{FF2B5EF4-FFF2-40B4-BE49-F238E27FC236}">
                    <a16:creationId xmlns:a16="http://schemas.microsoft.com/office/drawing/2014/main" id="{07AE627D-3E91-7E21-2EF3-F39FF3716514}"/>
                  </a:ext>
                </a:extLst>
              </p:cNvPr>
              <p:cNvSpPr/>
              <p:nvPr/>
            </p:nvSpPr>
            <p:spPr>
              <a:xfrm>
                <a:off x="7054010" y="2934408"/>
                <a:ext cx="106965" cy="43567"/>
              </a:xfrm>
              <a:custGeom>
                <a:avLst/>
                <a:gdLst>
                  <a:gd name="connsiteX0" fmla="*/ 106966 w 106965"/>
                  <a:gd name="connsiteY0" fmla="*/ 43434 h 43567"/>
                  <a:gd name="connsiteX1" fmla="*/ 104775 w 106965"/>
                  <a:gd name="connsiteY1" fmla="*/ 43434 h 43567"/>
                  <a:gd name="connsiteX2" fmla="*/ 98679 w 106965"/>
                  <a:gd name="connsiteY2" fmla="*/ 42958 h 43567"/>
                  <a:gd name="connsiteX3" fmla="*/ 79629 w 106965"/>
                  <a:gd name="connsiteY3" fmla="*/ 32099 h 43567"/>
                  <a:gd name="connsiteX4" fmla="*/ 81344 w 106965"/>
                  <a:gd name="connsiteY4" fmla="*/ 32099 h 43567"/>
                  <a:gd name="connsiteX5" fmla="*/ 66104 w 106965"/>
                  <a:gd name="connsiteY5" fmla="*/ 40100 h 43567"/>
                  <a:gd name="connsiteX6" fmla="*/ 56579 w 106965"/>
                  <a:gd name="connsiteY6" fmla="*/ 38957 h 43567"/>
                  <a:gd name="connsiteX7" fmla="*/ 48387 w 106965"/>
                  <a:gd name="connsiteY7" fmla="*/ 32480 h 43567"/>
                  <a:gd name="connsiteX8" fmla="*/ 47339 w 106965"/>
                  <a:gd name="connsiteY8" fmla="*/ 28766 h 43567"/>
                  <a:gd name="connsiteX9" fmla="*/ 45720 w 106965"/>
                  <a:gd name="connsiteY9" fmla="*/ 26384 h 43567"/>
                  <a:gd name="connsiteX10" fmla="*/ 39719 w 106965"/>
                  <a:gd name="connsiteY10" fmla="*/ 23717 h 43567"/>
                  <a:gd name="connsiteX11" fmla="*/ 33052 w 106965"/>
                  <a:gd name="connsiteY11" fmla="*/ 20955 h 43567"/>
                  <a:gd name="connsiteX12" fmla="*/ 29432 w 106965"/>
                  <a:gd name="connsiteY12" fmla="*/ 14669 h 43567"/>
                  <a:gd name="connsiteX13" fmla="*/ 31052 w 106965"/>
                  <a:gd name="connsiteY13" fmla="*/ 15811 h 43567"/>
                  <a:gd name="connsiteX14" fmla="*/ 15240 w 106965"/>
                  <a:gd name="connsiteY14" fmla="*/ 15811 h 43567"/>
                  <a:gd name="connsiteX15" fmla="*/ 4858 w 106965"/>
                  <a:gd name="connsiteY15" fmla="*/ 9334 h 43567"/>
                  <a:gd name="connsiteX16" fmla="*/ 667 w 106965"/>
                  <a:gd name="connsiteY16" fmla="*/ 2667 h 43567"/>
                  <a:gd name="connsiteX17" fmla="*/ 0 w 106965"/>
                  <a:gd name="connsiteY17" fmla="*/ 0 h 43567"/>
                  <a:gd name="connsiteX18" fmla="*/ 5905 w 106965"/>
                  <a:gd name="connsiteY18" fmla="*/ 8382 h 43567"/>
                  <a:gd name="connsiteX19" fmla="*/ 15430 w 106965"/>
                  <a:gd name="connsiteY19" fmla="*/ 14002 h 43567"/>
                  <a:gd name="connsiteX20" fmla="*/ 29718 w 106965"/>
                  <a:gd name="connsiteY20" fmla="*/ 13335 h 43567"/>
                  <a:gd name="connsiteX21" fmla="*/ 31433 w 106965"/>
                  <a:gd name="connsiteY21" fmla="*/ 12573 h 43567"/>
                  <a:gd name="connsiteX22" fmla="*/ 31433 w 106965"/>
                  <a:gd name="connsiteY22" fmla="*/ 14478 h 43567"/>
                  <a:gd name="connsiteX23" fmla="*/ 34195 w 106965"/>
                  <a:gd name="connsiteY23" fmla="*/ 18669 h 43567"/>
                  <a:gd name="connsiteX24" fmla="*/ 40100 w 106965"/>
                  <a:gd name="connsiteY24" fmla="*/ 20955 h 43567"/>
                  <a:gd name="connsiteX25" fmla="*/ 47054 w 106965"/>
                  <a:gd name="connsiteY25" fmla="*/ 24098 h 43567"/>
                  <a:gd name="connsiteX26" fmla="*/ 49530 w 106965"/>
                  <a:gd name="connsiteY26" fmla="*/ 27718 h 43567"/>
                  <a:gd name="connsiteX27" fmla="*/ 50387 w 106965"/>
                  <a:gd name="connsiteY27" fmla="*/ 31147 h 43567"/>
                  <a:gd name="connsiteX28" fmla="*/ 57150 w 106965"/>
                  <a:gd name="connsiteY28" fmla="*/ 36195 h 43567"/>
                  <a:gd name="connsiteX29" fmla="*/ 79439 w 106965"/>
                  <a:gd name="connsiteY29" fmla="*/ 30385 h 43567"/>
                  <a:gd name="connsiteX30" fmla="*/ 80296 w 106965"/>
                  <a:gd name="connsiteY30" fmla="*/ 29432 h 43567"/>
                  <a:gd name="connsiteX31" fmla="*/ 81153 w 106965"/>
                  <a:gd name="connsiteY31" fmla="*/ 30385 h 43567"/>
                  <a:gd name="connsiteX32" fmla="*/ 98870 w 106965"/>
                  <a:gd name="connsiteY32" fmla="*/ 41434 h 43567"/>
                  <a:gd name="connsiteX33" fmla="*/ 106966 w 106965"/>
                  <a:gd name="connsiteY33" fmla="*/ 43434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6965" h="43567">
                    <a:moveTo>
                      <a:pt x="106966" y="43434"/>
                    </a:moveTo>
                    <a:cubicBezTo>
                      <a:pt x="106246" y="43612"/>
                      <a:pt x="105495" y="43612"/>
                      <a:pt x="104775" y="43434"/>
                    </a:cubicBezTo>
                    <a:cubicBezTo>
                      <a:pt x="102731" y="43521"/>
                      <a:pt x="100685" y="43361"/>
                      <a:pt x="98679" y="42958"/>
                    </a:cubicBezTo>
                    <a:cubicBezTo>
                      <a:pt x="91307" y="41534"/>
                      <a:pt x="84611" y="37717"/>
                      <a:pt x="79629" y="32099"/>
                    </a:cubicBezTo>
                    <a:lnTo>
                      <a:pt x="81344" y="32099"/>
                    </a:lnTo>
                    <a:cubicBezTo>
                      <a:pt x="77533" y="36691"/>
                      <a:pt x="72047" y="39571"/>
                      <a:pt x="66104" y="40100"/>
                    </a:cubicBezTo>
                    <a:cubicBezTo>
                      <a:pt x="62884" y="40367"/>
                      <a:pt x="59644" y="39978"/>
                      <a:pt x="56579" y="38957"/>
                    </a:cubicBezTo>
                    <a:cubicBezTo>
                      <a:pt x="53110" y="37944"/>
                      <a:pt x="50172" y="35621"/>
                      <a:pt x="48387" y="32480"/>
                    </a:cubicBezTo>
                    <a:cubicBezTo>
                      <a:pt x="47923" y="31277"/>
                      <a:pt x="47572" y="30034"/>
                      <a:pt x="47339" y="28766"/>
                    </a:cubicBezTo>
                    <a:cubicBezTo>
                      <a:pt x="47042" y="27831"/>
                      <a:pt x="46479" y="27004"/>
                      <a:pt x="45720" y="26384"/>
                    </a:cubicBezTo>
                    <a:cubicBezTo>
                      <a:pt x="43919" y="25102"/>
                      <a:pt x="41878" y="24195"/>
                      <a:pt x="39719" y="23717"/>
                    </a:cubicBezTo>
                    <a:cubicBezTo>
                      <a:pt x="37349" y="23204"/>
                      <a:pt x="35090" y="22269"/>
                      <a:pt x="33052" y="20955"/>
                    </a:cubicBezTo>
                    <a:cubicBezTo>
                      <a:pt x="30807" y="19659"/>
                      <a:pt x="29426" y="17261"/>
                      <a:pt x="29432" y="14669"/>
                    </a:cubicBezTo>
                    <a:lnTo>
                      <a:pt x="31052" y="15811"/>
                    </a:lnTo>
                    <a:cubicBezTo>
                      <a:pt x="25952" y="17709"/>
                      <a:pt x="20340" y="17709"/>
                      <a:pt x="15240" y="15811"/>
                    </a:cubicBezTo>
                    <a:cubicBezTo>
                      <a:pt x="11289" y="14562"/>
                      <a:pt x="7717" y="12334"/>
                      <a:pt x="4858" y="9334"/>
                    </a:cubicBezTo>
                    <a:cubicBezTo>
                      <a:pt x="3022" y="7420"/>
                      <a:pt x="1597" y="5151"/>
                      <a:pt x="667" y="2667"/>
                    </a:cubicBezTo>
                    <a:cubicBezTo>
                      <a:pt x="238" y="1843"/>
                      <a:pt x="9" y="929"/>
                      <a:pt x="0" y="0"/>
                    </a:cubicBezTo>
                    <a:cubicBezTo>
                      <a:pt x="1518" y="3086"/>
                      <a:pt x="3511" y="5914"/>
                      <a:pt x="5905" y="8382"/>
                    </a:cubicBezTo>
                    <a:cubicBezTo>
                      <a:pt x="8637" y="10921"/>
                      <a:pt x="11887" y="12839"/>
                      <a:pt x="15430" y="14002"/>
                    </a:cubicBezTo>
                    <a:cubicBezTo>
                      <a:pt x="20132" y="15392"/>
                      <a:pt x="25166" y="15157"/>
                      <a:pt x="29718" y="13335"/>
                    </a:cubicBezTo>
                    <a:lnTo>
                      <a:pt x="31433" y="12573"/>
                    </a:lnTo>
                    <a:lnTo>
                      <a:pt x="31433" y="14478"/>
                    </a:lnTo>
                    <a:cubicBezTo>
                      <a:pt x="31563" y="16260"/>
                      <a:pt x="32609" y="17846"/>
                      <a:pt x="34195" y="18669"/>
                    </a:cubicBezTo>
                    <a:cubicBezTo>
                      <a:pt x="36015" y="19770"/>
                      <a:pt x="38013" y="20544"/>
                      <a:pt x="40100" y="20955"/>
                    </a:cubicBezTo>
                    <a:cubicBezTo>
                      <a:pt x="42615" y="21497"/>
                      <a:pt x="44986" y="22568"/>
                      <a:pt x="47054" y="24098"/>
                    </a:cubicBezTo>
                    <a:cubicBezTo>
                      <a:pt x="48200" y="25051"/>
                      <a:pt x="49058" y="26304"/>
                      <a:pt x="49530" y="27718"/>
                    </a:cubicBezTo>
                    <a:cubicBezTo>
                      <a:pt x="49530" y="29051"/>
                      <a:pt x="49530" y="30289"/>
                      <a:pt x="50387" y="31147"/>
                    </a:cubicBezTo>
                    <a:cubicBezTo>
                      <a:pt x="51950" y="33599"/>
                      <a:pt x="54355" y="35394"/>
                      <a:pt x="57150" y="36195"/>
                    </a:cubicBezTo>
                    <a:cubicBezTo>
                      <a:pt x="65067" y="39044"/>
                      <a:pt x="73920" y="36736"/>
                      <a:pt x="79439" y="30385"/>
                    </a:cubicBezTo>
                    <a:lnTo>
                      <a:pt x="80296" y="29432"/>
                    </a:lnTo>
                    <a:lnTo>
                      <a:pt x="81153" y="30385"/>
                    </a:lnTo>
                    <a:cubicBezTo>
                      <a:pt x="85819" y="35759"/>
                      <a:pt x="91991" y="39608"/>
                      <a:pt x="98870" y="41434"/>
                    </a:cubicBezTo>
                    <a:cubicBezTo>
                      <a:pt x="103918" y="43243"/>
                      <a:pt x="106966" y="43148"/>
                      <a:pt x="106966" y="4343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" name="Forme libre : forme 532">
                <a:extLst>
                  <a:ext uri="{FF2B5EF4-FFF2-40B4-BE49-F238E27FC236}">
                    <a16:creationId xmlns:a16="http://schemas.microsoft.com/office/drawing/2014/main" id="{42619D9F-EA17-3DAF-B035-7BB0DC446F80}"/>
                  </a:ext>
                </a:extLst>
              </p:cNvPr>
              <p:cNvSpPr/>
              <p:nvPr/>
            </p:nvSpPr>
            <p:spPr>
              <a:xfrm>
                <a:off x="6956590" y="2984522"/>
                <a:ext cx="155808" cy="72853"/>
              </a:xfrm>
              <a:custGeom>
                <a:avLst/>
                <a:gdLst>
                  <a:gd name="connsiteX0" fmla="*/ 75 w 155808"/>
                  <a:gd name="connsiteY0" fmla="*/ 72854 h 72853"/>
                  <a:gd name="connsiteX1" fmla="*/ 75 w 155808"/>
                  <a:gd name="connsiteY1" fmla="*/ 71996 h 72853"/>
                  <a:gd name="connsiteX2" fmla="*/ 75 w 155808"/>
                  <a:gd name="connsiteY2" fmla="*/ 69234 h 72853"/>
                  <a:gd name="connsiteX3" fmla="*/ 1313 w 155808"/>
                  <a:gd name="connsiteY3" fmla="*/ 58947 h 72853"/>
                  <a:gd name="connsiteX4" fmla="*/ 8267 w 155808"/>
                  <a:gd name="connsiteY4" fmla="*/ 44469 h 72853"/>
                  <a:gd name="connsiteX5" fmla="*/ 13982 w 155808"/>
                  <a:gd name="connsiteY5" fmla="*/ 36278 h 72853"/>
                  <a:gd name="connsiteX6" fmla="*/ 18458 w 155808"/>
                  <a:gd name="connsiteY6" fmla="*/ 32849 h 72853"/>
                  <a:gd name="connsiteX7" fmla="*/ 24840 w 155808"/>
                  <a:gd name="connsiteY7" fmla="*/ 32849 h 72853"/>
                  <a:gd name="connsiteX8" fmla="*/ 23221 w 155808"/>
                  <a:gd name="connsiteY8" fmla="*/ 33896 h 72853"/>
                  <a:gd name="connsiteX9" fmla="*/ 30746 w 155808"/>
                  <a:gd name="connsiteY9" fmla="*/ 17704 h 72853"/>
                  <a:gd name="connsiteX10" fmla="*/ 50653 w 155808"/>
                  <a:gd name="connsiteY10" fmla="*/ 19133 h 72853"/>
                  <a:gd name="connsiteX11" fmla="*/ 48653 w 155808"/>
                  <a:gd name="connsiteY11" fmla="*/ 20085 h 72853"/>
                  <a:gd name="connsiteX12" fmla="*/ 60060 w 155808"/>
                  <a:gd name="connsiteY12" fmla="*/ 8255 h 72853"/>
                  <a:gd name="connsiteX13" fmla="*/ 64464 w 155808"/>
                  <a:gd name="connsiteY13" fmla="*/ 9036 h 72853"/>
                  <a:gd name="connsiteX14" fmla="*/ 69513 w 155808"/>
                  <a:gd name="connsiteY14" fmla="*/ 12941 h 72853"/>
                  <a:gd name="connsiteX15" fmla="*/ 67226 w 155808"/>
                  <a:gd name="connsiteY15" fmla="*/ 13799 h 72853"/>
                  <a:gd name="connsiteX16" fmla="*/ 69893 w 155808"/>
                  <a:gd name="connsiteY16" fmla="*/ 7703 h 72853"/>
                  <a:gd name="connsiteX17" fmla="*/ 75799 w 155808"/>
                  <a:gd name="connsiteY17" fmla="*/ 5321 h 72853"/>
                  <a:gd name="connsiteX18" fmla="*/ 86848 w 155808"/>
                  <a:gd name="connsiteY18" fmla="*/ 8084 h 72853"/>
                  <a:gd name="connsiteX19" fmla="*/ 85229 w 155808"/>
                  <a:gd name="connsiteY19" fmla="*/ 8560 h 72853"/>
                  <a:gd name="connsiteX20" fmla="*/ 96468 w 155808"/>
                  <a:gd name="connsiteY20" fmla="*/ 749 h 72853"/>
                  <a:gd name="connsiteX21" fmla="*/ 109136 w 155808"/>
                  <a:gd name="connsiteY21" fmla="*/ 749 h 72853"/>
                  <a:gd name="connsiteX22" fmla="*/ 128663 w 155808"/>
                  <a:gd name="connsiteY22" fmla="*/ 10274 h 72853"/>
                  <a:gd name="connsiteX23" fmla="*/ 127329 w 155808"/>
                  <a:gd name="connsiteY23" fmla="*/ 11513 h 72853"/>
                  <a:gd name="connsiteX24" fmla="*/ 127805 w 155808"/>
                  <a:gd name="connsiteY24" fmla="*/ 6941 h 72853"/>
                  <a:gd name="connsiteX25" fmla="*/ 131044 w 155808"/>
                  <a:gd name="connsiteY25" fmla="*/ 4560 h 72853"/>
                  <a:gd name="connsiteX26" fmla="*/ 137902 w 155808"/>
                  <a:gd name="connsiteY26" fmla="*/ 3512 h 72853"/>
                  <a:gd name="connsiteX27" fmla="*/ 148189 w 155808"/>
                  <a:gd name="connsiteY27" fmla="*/ 6655 h 72853"/>
                  <a:gd name="connsiteX28" fmla="*/ 153999 w 155808"/>
                  <a:gd name="connsiteY28" fmla="*/ 10084 h 72853"/>
                  <a:gd name="connsiteX29" fmla="*/ 155809 w 155808"/>
                  <a:gd name="connsiteY29" fmla="*/ 11608 h 72853"/>
                  <a:gd name="connsiteX30" fmla="*/ 147808 w 155808"/>
                  <a:gd name="connsiteY30" fmla="*/ 7607 h 72853"/>
                  <a:gd name="connsiteX31" fmla="*/ 137711 w 155808"/>
                  <a:gd name="connsiteY31" fmla="*/ 4940 h 72853"/>
                  <a:gd name="connsiteX32" fmla="*/ 131711 w 155808"/>
                  <a:gd name="connsiteY32" fmla="*/ 6083 h 72853"/>
                  <a:gd name="connsiteX33" fmla="*/ 129044 w 155808"/>
                  <a:gd name="connsiteY33" fmla="*/ 10751 h 72853"/>
                  <a:gd name="connsiteX34" fmla="*/ 130472 w 155808"/>
                  <a:gd name="connsiteY34" fmla="*/ 13608 h 72853"/>
                  <a:gd name="connsiteX35" fmla="*/ 127615 w 155808"/>
                  <a:gd name="connsiteY35" fmla="*/ 11894 h 72853"/>
                  <a:gd name="connsiteX36" fmla="*/ 108565 w 155808"/>
                  <a:gd name="connsiteY36" fmla="*/ 2845 h 72853"/>
                  <a:gd name="connsiteX37" fmla="*/ 97040 w 155808"/>
                  <a:gd name="connsiteY37" fmla="*/ 2845 h 72853"/>
                  <a:gd name="connsiteX38" fmla="*/ 87515 w 155808"/>
                  <a:gd name="connsiteY38" fmla="*/ 9608 h 72853"/>
                  <a:gd name="connsiteX39" fmla="*/ 86943 w 155808"/>
                  <a:gd name="connsiteY39" fmla="*/ 10560 h 72853"/>
                  <a:gd name="connsiteX40" fmla="*/ 85895 w 155808"/>
                  <a:gd name="connsiteY40" fmla="*/ 10560 h 72853"/>
                  <a:gd name="connsiteX41" fmla="*/ 76370 w 155808"/>
                  <a:gd name="connsiteY41" fmla="*/ 7988 h 72853"/>
                  <a:gd name="connsiteX42" fmla="*/ 70179 w 155808"/>
                  <a:gd name="connsiteY42" fmla="*/ 13799 h 72853"/>
                  <a:gd name="connsiteX43" fmla="*/ 70179 w 155808"/>
                  <a:gd name="connsiteY43" fmla="*/ 18371 h 72853"/>
                  <a:gd name="connsiteX44" fmla="*/ 67417 w 155808"/>
                  <a:gd name="connsiteY44" fmla="*/ 14656 h 72853"/>
                  <a:gd name="connsiteX45" fmla="*/ 63512 w 155808"/>
                  <a:gd name="connsiteY45" fmla="*/ 11703 h 72853"/>
                  <a:gd name="connsiteX46" fmla="*/ 54939 w 155808"/>
                  <a:gd name="connsiteY46" fmla="*/ 12656 h 72853"/>
                  <a:gd name="connsiteX47" fmla="*/ 51129 w 155808"/>
                  <a:gd name="connsiteY47" fmla="*/ 20276 h 72853"/>
                  <a:gd name="connsiteX48" fmla="*/ 51129 w 155808"/>
                  <a:gd name="connsiteY48" fmla="*/ 23038 h 72853"/>
                  <a:gd name="connsiteX49" fmla="*/ 48938 w 155808"/>
                  <a:gd name="connsiteY49" fmla="*/ 21228 h 72853"/>
                  <a:gd name="connsiteX50" fmla="*/ 31889 w 155808"/>
                  <a:gd name="connsiteY50" fmla="*/ 19990 h 72853"/>
                  <a:gd name="connsiteX51" fmla="*/ 24745 w 155808"/>
                  <a:gd name="connsiteY51" fmla="*/ 34087 h 72853"/>
                  <a:gd name="connsiteX52" fmla="*/ 24745 w 155808"/>
                  <a:gd name="connsiteY52" fmla="*/ 36182 h 72853"/>
                  <a:gd name="connsiteX53" fmla="*/ 22935 w 155808"/>
                  <a:gd name="connsiteY53" fmla="*/ 35135 h 72853"/>
                  <a:gd name="connsiteX54" fmla="*/ 14553 w 155808"/>
                  <a:gd name="connsiteY54" fmla="*/ 37992 h 72853"/>
                  <a:gd name="connsiteX55" fmla="*/ 8933 w 155808"/>
                  <a:gd name="connsiteY55" fmla="*/ 45803 h 72853"/>
                  <a:gd name="connsiteX56" fmla="*/ 1599 w 155808"/>
                  <a:gd name="connsiteY56" fmla="*/ 59709 h 72853"/>
                  <a:gd name="connsiteX57" fmla="*/ 75 w 155808"/>
                  <a:gd name="connsiteY57" fmla="*/ 72854 h 7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5808" h="72853">
                    <a:moveTo>
                      <a:pt x="75" y="72854"/>
                    </a:moveTo>
                    <a:lnTo>
                      <a:pt x="75" y="71996"/>
                    </a:lnTo>
                    <a:cubicBezTo>
                      <a:pt x="75" y="71330"/>
                      <a:pt x="75" y="70472"/>
                      <a:pt x="75" y="69234"/>
                    </a:cubicBezTo>
                    <a:cubicBezTo>
                      <a:pt x="-165" y="65758"/>
                      <a:pt x="256" y="62267"/>
                      <a:pt x="1313" y="58947"/>
                    </a:cubicBezTo>
                    <a:cubicBezTo>
                      <a:pt x="2991" y="53839"/>
                      <a:pt x="5328" y="48972"/>
                      <a:pt x="8267" y="44469"/>
                    </a:cubicBezTo>
                    <a:cubicBezTo>
                      <a:pt x="9934" y="41580"/>
                      <a:pt x="11846" y="38840"/>
                      <a:pt x="13982" y="36278"/>
                    </a:cubicBezTo>
                    <a:cubicBezTo>
                      <a:pt x="15240" y="34858"/>
                      <a:pt x="16760" y="33693"/>
                      <a:pt x="18458" y="32849"/>
                    </a:cubicBezTo>
                    <a:cubicBezTo>
                      <a:pt x="20456" y="31799"/>
                      <a:pt x="22843" y="31799"/>
                      <a:pt x="24840" y="32849"/>
                    </a:cubicBezTo>
                    <a:lnTo>
                      <a:pt x="23221" y="33896"/>
                    </a:lnTo>
                    <a:cubicBezTo>
                      <a:pt x="22647" y="27541"/>
                      <a:pt x="25518" y="21364"/>
                      <a:pt x="30746" y="17704"/>
                    </a:cubicBezTo>
                    <a:cubicBezTo>
                      <a:pt x="37024" y="13958"/>
                      <a:pt x="44973" y="14529"/>
                      <a:pt x="50653" y="19133"/>
                    </a:cubicBezTo>
                    <a:lnTo>
                      <a:pt x="48653" y="20085"/>
                    </a:lnTo>
                    <a:cubicBezTo>
                      <a:pt x="48536" y="13668"/>
                      <a:pt x="53643" y="8372"/>
                      <a:pt x="60060" y="8255"/>
                    </a:cubicBezTo>
                    <a:cubicBezTo>
                      <a:pt x="61565" y="8228"/>
                      <a:pt x="63061" y="8493"/>
                      <a:pt x="64464" y="9036"/>
                    </a:cubicBezTo>
                    <a:cubicBezTo>
                      <a:pt x="66466" y="9863"/>
                      <a:pt x="68210" y="11211"/>
                      <a:pt x="69513" y="12941"/>
                    </a:cubicBezTo>
                    <a:lnTo>
                      <a:pt x="67226" y="13799"/>
                    </a:lnTo>
                    <a:cubicBezTo>
                      <a:pt x="67120" y="11463"/>
                      <a:pt x="68105" y="9210"/>
                      <a:pt x="69893" y="7703"/>
                    </a:cubicBezTo>
                    <a:cubicBezTo>
                      <a:pt x="71531" y="6255"/>
                      <a:pt x="73616" y="5414"/>
                      <a:pt x="75799" y="5321"/>
                    </a:cubicBezTo>
                    <a:cubicBezTo>
                      <a:pt x="79654" y="5307"/>
                      <a:pt x="83452" y="6257"/>
                      <a:pt x="86848" y="8084"/>
                    </a:cubicBezTo>
                    <a:lnTo>
                      <a:pt x="85229" y="8560"/>
                    </a:lnTo>
                    <a:cubicBezTo>
                      <a:pt x="87878" y="4654"/>
                      <a:pt x="91884" y="1871"/>
                      <a:pt x="96468" y="749"/>
                    </a:cubicBezTo>
                    <a:cubicBezTo>
                      <a:pt x="100632" y="-250"/>
                      <a:pt x="104973" y="-250"/>
                      <a:pt x="109136" y="749"/>
                    </a:cubicBezTo>
                    <a:cubicBezTo>
                      <a:pt x="116129" y="2817"/>
                      <a:pt x="122728" y="6036"/>
                      <a:pt x="128663" y="10274"/>
                    </a:cubicBezTo>
                    <a:lnTo>
                      <a:pt x="127329" y="11513"/>
                    </a:lnTo>
                    <a:cubicBezTo>
                      <a:pt x="126674" y="10011"/>
                      <a:pt x="126855" y="8275"/>
                      <a:pt x="127805" y="6941"/>
                    </a:cubicBezTo>
                    <a:cubicBezTo>
                      <a:pt x="128656" y="5875"/>
                      <a:pt x="129773" y="5053"/>
                      <a:pt x="131044" y="4560"/>
                    </a:cubicBezTo>
                    <a:cubicBezTo>
                      <a:pt x="133199" y="3616"/>
                      <a:pt x="135564" y="3254"/>
                      <a:pt x="137902" y="3512"/>
                    </a:cubicBezTo>
                    <a:cubicBezTo>
                      <a:pt x="141460" y="4076"/>
                      <a:pt x="144923" y="5134"/>
                      <a:pt x="148189" y="6655"/>
                    </a:cubicBezTo>
                    <a:cubicBezTo>
                      <a:pt x="150245" y="7583"/>
                      <a:pt x="152193" y="8733"/>
                      <a:pt x="153999" y="10084"/>
                    </a:cubicBezTo>
                    <a:lnTo>
                      <a:pt x="155809" y="11608"/>
                    </a:lnTo>
                    <a:cubicBezTo>
                      <a:pt x="155809" y="11608"/>
                      <a:pt x="153142" y="9798"/>
                      <a:pt x="147808" y="7607"/>
                    </a:cubicBezTo>
                    <a:cubicBezTo>
                      <a:pt x="144571" y="6287"/>
                      <a:pt x="141178" y="5391"/>
                      <a:pt x="137711" y="4940"/>
                    </a:cubicBezTo>
                    <a:cubicBezTo>
                      <a:pt x="135651" y="4865"/>
                      <a:pt x="133600" y="5256"/>
                      <a:pt x="131711" y="6083"/>
                    </a:cubicBezTo>
                    <a:cubicBezTo>
                      <a:pt x="129806" y="6941"/>
                      <a:pt x="128091" y="8846"/>
                      <a:pt x="129044" y="10751"/>
                    </a:cubicBezTo>
                    <a:lnTo>
                      <a:pt x="130472" y="13608"/>
                    </a:lnTo>
                    <a:lnTo>
                      <a:pt x="127615" y="11894"/>
                    </a:lnTo>
                    <a:cubicBezTo>
                      <a:pt x="121813" y="7839"/>
                      <a:pt x="115374" y="4780"/>
                      <a:pt x="108565" y="2845"/>
                    </a:cubicBezTo>
                    <a:cubicBezTo>
                      <a:pt x="104788" y="1843"/>
                      <a:pt x="100816" y="1843"/>
                      <a:pt x="97040" y="2845"/>
                    </a:cubicBezTo>
                    <a:cubicBezTo>
                      <a:pt x="93118" y="3801"/>
                      <a:pt x="89710" y="6220"/>
                      <a:pt x="87515" y="9608"/>
                    </a:cubicBezTo>
                    <a:lnTo>
                      <a:pt x="86943" y="10560"/>
                    </a:lnTo>
                    <a:lnTo>
                      <a:pt x="85895" y="10560"/>
                    </a:lnTo>
                    <a:cubicBezTo>
                      <a:pt x="82947" y="9017"/>
                      <a:pt x="79695" y="8139"/>
                      <a:pt x="76370" y="7988"/>
                    </a:cubicBezTo>
                    <a:cubicBezTo>
                      <a:pt x="73322" y="7988"/>
                      <a:pt x="69893" y="10846"/>
                      <a:pt x="70179" y="13799"/>
                    </a:cubicBezTo>
                    <a:lnTo>
                      <a:pt x="70179" y="18371"/>
                    </a:lnTo>
                    <a:lnTo>
                      <a:pt x="67417" y="14656"/>
                    </a:lnTo>
                    <a:cubicBezTo>
                      <a:pt x="66451" y="13292"/>
                      <a:pt x="65087" y="12261"/>
                      <a:pt x="63512" y="11703"/>
                    </a:cubicBezTo>
                    <a:cubicBezTo>
                      <a:pt x="60682" y="10514"/>
                      <a:pt x="57439" y="10874"/>
                      <a:pt x="54939" y="12656"/>
                    </a:cubicBezTo>
                    <a:cubicBezTo>
                      <a:pt x="52541" y="14455"/>
                      <a:pt x="51129" y="17278"/>
                      <a:pt x="51129" y="20276"/>
                    </a:cubicBezTo>
                    <a:lnTo>
                      <a:pt x="51129" y="23038"/>
                    </a:lnTo>
                    <a:lnTo>
                      <a:pt x="48938" y="21228"/>
                    </a:lnTo>
                    <a:cubicBezTo>
                      <a:pt x="44054" y="17341"/>
                      <a:pt x="37284" y="16849"/>
                      <a:pt x="31889" y="19990"/>
                    </a:cubicBezTo>
                    <a:cubicBezTo>
                      <a:pt x="27099" y="23020"/>
                      <a:pt x="24357" y="28432"/>
                      <a:pt x="24745" y="34087"/>
                    </a:cubicBezTo>
                    <a:lnTo>
                      <a:pt x="24745" y="36182"/>
                    </a:lnTo>
                    <a:lnTo>
                      <a:pt x="22935" y="35135"/>
                    </a:lnTo>
                    <a:cubicBezTo>
                      <a:pt x="20173" y="33515"/>
                      <a:pt x="16744" y="35706"/>
                      <a:pt x="14553" y="37992"/>
                    </a:cubicBezTo>
                    <a:cubicBezTo>
                      <a:pt x="12450" y="40422"/>
                      <a:pt x="10569" y="43036"/>
                      <a:pt x="8933" y="45803"/>
                    </a:cubicBezTo>
                    <a:cubicBezTo>
                      <a:pt x="5927" y="50120"/>
                      <a:pt x="3464" y="54790"/>
                      <a:pt x="1599" y="59709"/>
                    </a:cubicBezTo>
                    <a:cubicBezTo>
                      <a:pt x="309" y="63964"/>
                      <a:pt x="-208" y="68417"/>
                      <a:pt x="75" y="7285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5" name="Forme libre : forme 533">
                <a:extLst>
                  <a:ext uri="{FF2B5EF4-FFF2-40B4-BE49-F238E27FC236}">
                    <a16:creationId xmlns:a16="http://schemas.microsoft.com/office/drawing/2014/main" id="{6DBB975E-8255-957D-A3EE-CC20ECFA4914}"/>
                  </a:ext>
                </a:extLst>
              </p:cNvPr>
              <p:cNvSpPr/>
              <p:nvPr/>
            </p:nvSpPr>
            <p:spPr>
              <a:xfrm>
                <a:off x="6964737" y="3035746"/>
                <a:ext cx="134327" cy="97447"/>
              </a:xfrm>
              <a:custGeom>
                <a:avLst/>
                <a:gdLst>
                  <a:gd name="connsiteX0" fmla="*/ 6407 w 134327"/>
                  <a:gd name="connsiteY0" fmla="*/ 97448 h 97447"/>
                  <a:gd name="connsiteX1" fmla="*/ 5073 w 134327"/>
                  <a:gd name="connsiteY1" fmla="*/ 95829 h 97447"/>
                  <a:gd name="connsiteX2" fmla="*/ 2120 w 134327"/>
                  <a:gd name="connsiteY2" fmla="*/ 90590 h 97447"/>
                  <a:gd name="connsiteX3" fmla="*/ 25 w 134327"/>
                  <a:gd name="connsiteY3" fmla="*/ 81065 h 97447"/>
                  <a:gd name="connsiteX4" fmla="*/ 1930 w 134327"/>
                  <a:gd name="connsiteY4" fmla="*/ 75159 h 97447"/>
                  <a:gd name="connsiteX5" fmla="*/ 7645 w 134327"/>
                  <a:gd name="connsiteY5" fmla="*/ 70778 h 97447"/>
                  <a:gd name="connsiteX6" fmla="*/ 7073 w 134327"/>
                  <a:gd name="connsiteY6" fmla="*/ 72207 h 97447"/>
                  <a:gd name="connsiteX7" fmla="*/ 6597 w 134327"/>
                  <a:gd name="connsiteY7" fmla="*/ 59348 h 97447"/>
                  <a:gd name="connsiteX8" fmla="*/ 20027 w 134327"/>
                  <a:gd name="connsiteY8" fmla="*/ 53728 h 97447"/>
                  <a:gd name="connsiteX9" fmla="*/ 18789 w 134327"/>
                  <a:gd name="connsiteY9" fmla="*/ 55538 h 97447"/>
                  <a:gd name="connsiteX10" fmla="*/ 18789 w 134327"/>
                  <a:gd name="connsiteY10" fmla="*/ 44013 h 97447"/>
                  <a:gd name="connsiteX11" fmla="*/ 29838 w 134327"/>
                  <a:gd name="connsiteY11" fmla="*/ 38869 h 97447"/>
                  <a:gd name="connsiteX12" fmla="*/ 35648 w 134327"/>
                  <a:gd name="connsiteY12" fmla="*/ 38869 h 97447"/>
                  <a:gd name="connsiteX13" fmla="*/ 39268 w 134327"/>
                  <a:gd name="connsiteY13" fmla="*/ 35726 h 97447"/>
                  <a:gd name="connsiteX14" fmla="*/ 42602 w 134327"/>
                  <a:gd name="connsiteY14" fmla="*/ 30106 h 97447"/>
                  <a:gd name="connsiteX15" fmla="*/ 48698 w 134327"/>
                  <a:gd name="connsiteY15" fmla="*/ 26772 h 97447"/>
                  <a:gd name="connsiteX16" fmla="*/ 62509 w 134327"/>
                  <a:gd name="connsiteY16" fmla="*/ 26772 h 97447"/>
                  <a:gd name="connsiteX17" fmla="*/ 73653 w 134327"/>
                  <a:gd name="connsiteY17" fmla="*/ 23534 h 97447"/>
                  <a:gd name="connsiteX18" fmla="*/ 77177 w 134327"/>
                  <a:gd name="connsiteY18" fmla="*/ 18581 h 97447"/>
                  <a:gd name="connsiteX19" fmla="*/ 82416 w 134327"/>
                  <a:gd name="connsiteY19" fmla="*/ 14485 h 97447"/>
                  <a:gd name="connsiteX20" fmla="*/ 94513 w 134327"/>
                  <a:gd name="connsiteY20" fmla="*/ 15152 h 97447"/>
                  <a:gd name="connsiteX21" fmla="*/ 92989 w 134327"/>
                  <a:gd name="connsiteY21" fmla="*/ 16771 h 97447"/>
                  <a:gd name="connsiteX22" fmla="*/ 94417 w 134327"/>
                  <a:gd name="connsiteY22" fmla="*/ 4865 h 97447"/>
                  <a:gd name="connsiteX23" fmla="*/ 103942 w 134327"/>
                  <a:gd name="connsiteY23" fmla="*/ 102 h 97447"/>
                  <a:gd name="connsiteX24" fmla="*/ 120897 w 134327"/>
                  <a:gd name="connsiteY24" fmla="*/ 2198 h 97447"/>
                  <a:gd name="connsiteX25" fmla="*/ 130993 w 134327"/>
                  <a:gd name="connsiteY25" fmla="*/ 6294 h 97447"/>
                  <a:gd name="connsiteX26" fmla="*/ 134327 w 134327"/>
                  <a:gd name="connsiteY26" fmla="*/ 8294 h 97447"/>
                  <a:gd name="connsiteX27" fmla="*/ 120516 w 134327"/>
                  <a:gd name="connsiteY27" fmla="*/ 3436 h 97447"/>
                  <a:gd name="connsiteX28" fmla="*/ 104228 w 134327"/>
                  <a:gd name="connsiteY28" fmla="*/ 1912 h 97447"/>
                  <a:gd name="connsiteX29" fmla="*/ 95846 w 134327"/>
                  <a:gd name="connsiteY29" fmla="*/ 6198 h 97447"/>
                  <a:gd name="connsiteX30" fmla="*/ 94703 w 134327"/>
                  <a:gd name="connsiteY30" fmla="*/ 15723 h 97447"/>
                  <a:gd name="connsiteX31" fmla="*/ 97465 w 134327"/>
                  <a:gd name="connsiteY31" fmla="*/ 19819 h 97447"/>
                  <a:gd name="connsiteX32" fmla="*/ 93179 w 134327"/>
                  <a:gd name="connsiteY32" fmla="*/ 17343 h 97447"/>
                  <a:gd name="connsiteX33" fmla="*/ 83178 w 134327"/>
                  <a:gd name="connsiteY33" fmla="*/ 17343 h 97447"/>
                  <a:gd name="connsiteX34" fmla="*/ 78987 w 134327"/>
                  <a:gd name="connsiteY34" fmla="*/ 20581 h 97447"/>
                  <a:gd name="connsiteX35" fmla="*/ 75272 w 134327"/>
                  <a:gd name="connsiteY35" fmla="*/ 25820 h 97447"/>
                  <a:gd name="connsiteX36" fmla="*/ 69081 w 134327"/>
                  <a:gd name="connsiteY36" fmla="*/ 29249 h 97447"/>
                  <a:gd name="connsiteX37" fmla="*/ 62318 w 134327"/>
                  <a:gd name="connsiteY37" fmla="*/ 29916 h 97447"/>
                  <a:gd name="connsiteX38" fmla="*/ 49078 w 134327"/>
                  <a:gd name="connsiteY38" fmla="*/ 29916 h 97447"/>
                  <a:gd name="connsiteX39" fmla="*/ 44316 w 134327"/>
                  <a:gd name="connsiteY39" fmla="*/ 32488 h 97447"/>
                  <a:gd name="connsiteX40" fmla="*/ 41363 w 134327"/>
                  <a:gd name="connsiteY40" fmla="*/ 37536 h 97447"/>
                  <a:gd name="connsiteX41" fmla="*/ 35934 w 134327"/>
                  <a:gd name="connsiteY41" fmla="*/ 41917 h 97447"/>
                  <a:gd name="connsiteX42" fmla="*/ 29743 w 134327"/>
                  <a:gd name="connsiteY42" fmla="*/ 41917 h 97447"/>
                  <a:gd name="connsiteX43" fmla="*/ 20218 w 134327"/>
                  <a:gd name="connsiteY43" fmla="*/ 46013 h 97447"/>
                  <a:gd name="connsiteX44" fmla="*/ 20218 w 134327"/>
                  <a:gd name="connsiteY44" fmla="*/ 54681 h 97447"/>
                  <a:gd name="connsiteX45" fmla="*/ 22218 w 134327"/>
                  <a:gd name="connsiteY45" fmla="*/ 57348 h 97447"/>
                  <a:gd name="connsiteX46" fmla="*/ 18979 w 134327"/>
                  <a:gd name="connsiteY46" fmla="*/ 56490 h 97447"/>
                  <a:gd name="connsiteX47" fmla="*/ 7930 w 134327"/>
                  <a:gd name="connsiteY47" fmla="*/ 61062 h 97447"/>
                  <a:gd name="connsiteX48" fmla="*/ 7930 w 134327"/>
                  <a:gd name="connsiteY48" fmla="*/ 71730 h 97447"/>
                  <a:gd name="connsiteX49" fmla="*/ 8692 w 134327"/>
                  <a:gd name="connsiteY49" fmla="*/ 72873 h 97447"/>
                  <a:gd name="connsiteX50" fmla="*/ 7454 w 134327"/>
                  <a:gd name="connsiteY50" fmla="*/ 72873 h 97447"/>
                  <a:gd name="connsiteX51" fmla="*/ 787 w 134327"/>
                  <a:gd name="connsiteY51" fmla="*/ 81541 h 97447"/>
                  <a:gd name="connsiteX52" fmla="*/ 2311 w 134327"/>
                  <a:gd name="connsiteY52" fmla="*/ 90495 h 97447"/>
                  <a:gd name="connsiteX53" fmla="*/ 6407 w 134327"/>
                  <a:gd name="connsiteY53" fmla="*/ 97448 h 9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34327" h="97447">
                    <a:moveTo>
                      <a:pt x="6407" y="97448"/>
                    </a:moveTo>
                    <a:cubicBezTo>
                      <a:pt x="5924" y="96940"/>
                      <a:pt x="5479" y="96399"/>
                      <a:pt x="5073" y="95829"/>
                    </a:cubicBezTo>
                    <a:cubicBezTo>
                      <a:pt x="3967" y="94154"/>
                      <a:pt x="2980" y="92403"/>
                      <a:pt x="2120" y="90590"/>
                    </a:cubicBezTo>
                    <a:cubicBezTo>
                      <a:pt x="577" y="87661"/>
                      <a:pt x="-147" y="84371"/>
                      <a:pt x="25" y="81065"/>
                    </a:cubicBezTo>
                    <a:cubicBezTo>
                      <a:pt x="220" y="78981"/>
                      <a:pt x="870" y="76965"/>
                      <a:pt x="1930" y="75159"/>
                    </a:cubicBezTo>
                    <a:cubicBezTo>
                      <a:pt x="3188" y="73007"/>
                      <a:pt x="5240" y="71434"/>
                      <a:pt x="7645" y="70778"/>
                    </a:cubicBezTo>
                    <a:lnTo>
                      <a:pt x="7073" y="72207"/>
                    </a:lnTo>
                    <a:cubicBezTo>
                      <a:pt x="4567" y="68333"/>
                      <a:pt x="4384" y="63397"/>
                      <a:pt x="6597" y="59348"/>
                    </a:cubicBezTo>
                    <a:cubicBezTo>
                      <a:pt x="9383" y="54763"/>
                      <a:pt x="14806" y="52494"/>
                      <a:pt x="20027" y="53728"/>
                    </a:cubicBezTo>
                    <a:lnTo>
                      <a:pt x="18789" y="55538"/>
                    </a:lnTo>
                    <a:cubicBezTo>
                      <a:pt x="16201" y="52132"/>
                      <a:pt x="16201" y="47419"/>
                      <a:pt x="18789" y="44013"/>
                    </a:cubicBezTo>
                    <a:cubicBezTo>
                      <a:pt x="21552" y="40777"/>
                      <a:pt x="25583" y="38900"/>
                      <a:pt x="29838" y="38869"/>
                    </a:cubicBezTo>
                    <a:cubicBezTo>
                      <a:pt x="32029" y="38869"/>
                      <a:pt x="34029" y="38869"/>
                      <a:pt x="35648" y="38869"/>
                    </a:cubicBezTo>
                    <a:cubicBezTo>
                      <a:pt x="37284" y="38453"/>
                      <a:pt x="38626" y="37287"/>
                      <a:pt x="39268" y="35726"/>
                    </a:cubicBezTo>
                    <a:cubicBezTo>
                      <a:pt x="40059" y="33680"/>
                      <a:pt x="41185" y="31781"/>
                      <a:pt x="42602" y="30106"/>
                    </a:cubicBezTo>
                    <a:cubicBezTo>
                      <a:pt x="44250" y="28404"/>
                      <a:pt x="46375" y="27242"/>
                      <a:pt x="48698" y="26772"/>
                    </a:cubicBezTo>
                    <a:cubicBezTo>
                      <a:pt x="53289" y="26301"/>
                      <a:pt x="57917" y="26301"/>
                      <a:pt x="62509" y="26772"/>
                    </a:cubicBezTo>
                    <a:cubicBezTo>
                      <a:pt x="66507" y="27226"/>
                      <a:pt x="70521" y="26060"/>
                      <a:pt x="73653" y="23534"/>
                    </a:cubicBezTo>
                    <a:cubicBezTo>
                      <a:pt x="74917" y="21948"/>
                      <a:pt x="76094" y="20295"/>
                      <a:pt x="77177" y="18581"/>
                    </a:cubicBezTo>
                    <a:cubicBezTo>
                      <a:pt x="78558" y="16804"/>
                      <a:pt x="80358" y="15397"/>
                      <a:pt x="82416" y="14485"/>
                    </a:cubicBezTo>
                    <a:cubicBezTo>
                      <a:pt x="86343" y="12875"/>
                      <a:pt x="90786" y="13120"/>
                      <a:pt x="94513" y="15152"/>
                    </a:cubicBezTo>
                    <a:lnTo>
                      <a:pt x="92989" y="16771"/>
                    </a:lnTo>
                    <a:cubicBezTo>
                      <a:pt x="90893" y="12901"/>
                      <a:pt x="91466" y="8130"/>
                      <a:pt x="94417" y="4865"/>
                    </a:cubicBezTo>
                    <a:cubicBezTo>
                      <a:pt x="96866" y="2117"/>
                      <a:pt x="100275" y="413"/>
                      <a:pt x="103942" y="102"/>
                    </a:cubicBezTo>
                    <a:cubicBezTo>
                      <a:pt x="109676" y="-284"/>
                      <a:pt x="115430" y="427"/>
                      <a:pt x="120897" y="2198"/>
                    </a:cubicBezTo>
                    <a:cubicBezTo>
                      <a:pt x="124401" y="3194"/>
                      <a:pt x="127786" y="4568"/>
                      <a:pt x="130993" y="6294"/>
                    </a:cubicBezTo>
                    <a:cubicBezTo>
                      <a:pt x="132192" y="6802"/>
                      <a:pt x="133314" y="7475"/>
                      <a:pt x="134327" y="8294"/>
                    </a:cubicBezTo>
                    <a:cubicBezTo>
                      <a:pt x="129809" y="6440"/>
                      <a:pt x="125200" y="4818"/>
                      <a:pt x="120516" y="3436"/>
                    </a:cubicBezTo>
                    <a:cubicBezTo>
                      <a:pt x="115215" y="1993"/>
                      <a:pt x="109705" y="1477"/>
                      <a:pt x="104228" y="1912"/>
                    </a:cubicBezTo>
                    <a:cubicBezTo>
                      <a:pt x="100993" y="2230"/>
                      <a:pt x="97998" y="3762"/>
                      <a:pt x="95846" y="6198"/>
                    </a:cubicBezTo>
                    <a:cubicBezTo>
                      <a:pt x="93479" y="8808"/>
                      <a:pt x="93021" y="12628"/>
                      <a:pt x="94703" y="15723"/>
                    </a:cubicBezTo>
                    <a:lnTo>
                      <a:pt x="97465" y="19819"/>
                    </a:lnTo>
                    <a:lnTo>
                      <a:pt x="93179" y="17343"/>
                    </a:lnTo>
                    <a:cubicBezTo>
                      <a:pt x="90022" y="15807"/>
                      <a:pt x="86335" y="15807"/>
                      <a:pt x="83178" y="17343"/>
                    </a:cubicBezTo>
                    <a:cubicBezTo>
                      <a:pt x="81503" y="18004"/>
                      <a:pt x="80050" y="19127"/>
                      <a:pt x="78987" y="20581"/>
                    </a:cubicBezTo>
                    <a:cubicBezTo>
                      <a:pt x="77864" y="22406"/>
                      <a:pt x="76623" y="24156"/>
                      <a:pt x="75272" y="25820"/>
                    </a:cubicBezTo>
                    <a:cubicBezTo>
                      <a:pt x="73555" y="27500"/>
                      <a:pt x="71416" y="28684"/>
                      <a:pt x="69081" y="29249"/>
                    </a:cubicBezTo>
                    <a:cubicBezTo>
                      <a:pt x="66863" y="29749"/>
                      <a:pt x="64591" y="29973"/>
                      <a:pt x="62318" y="29916"/>
                    </a:cubicBezTo>
                    <a:cubicBezTo>
                      <a:pt x="57916" y="29483"/>
                      <a:pt x="53481" y="29483"/>
                      <a:pt x="49078" y="29916"/>
                    </a:cubicBezTo>
                    <a:cubicBezTo>
                      <a:pt x="47257" y="30243"/>
                      <a:pt x="45588" y="31144"/>
                      <a:pt x="44316" y="32488"/>
                    </a:cubicBezTo>
                    <a:cubicBezTo>
                      <a:pt x="43085" y="34013"/>
                      <a:pt x="42090" y="35715"/>
                      <a:pt x="41363" y="37536"/>
                    </a:cubicBezTo>
                    <a:cubicBezTo>
                      <a:pt x="40355" y="39778"/>
                      <a:pt x="38338" y="41405"/>
                      <a:pt x="35934" y="41917"/>
                    </a:cubicBezTo>
                    <a:cubicBezTo>
                      <a:pt x="33873" y="42061"/>
                      <a:pt x="31804" y="42061"/>
                      <a:pt x="29743" y="41917"/>
                    </a:cubicBezTo>
                    <a:cubicBezTo>
                      <a:pt x="26111" y="41770"/>
                      <a:pt x="22609" y="43276"/>
                      <a:pt x="20218" y="46013"/>
                    </a:cubicBezTo>
                    <a:cubicBezTo>
                      <a:pt x="18328" y="48593"/>
                      <a:pt x="18328" y="52101"/>
                      <a:pt x="20218" y="54681"/>
                    </a:cubicBezTo>
                    <a:lnTo>
                      <a:pt x="22218" y="57348"/>
                    </a:lnTo>
                    <a:lnTo>
                      <a:pt x="18979" y="56490"/>
                    </a:lnTo>
                    <a:cubicBezTo>
                      <a:pt x="14698" y="55498"/>
                      <a:pt x="10259" y="57335"/>
                      <a:pt x="7930" y="61062"/>
                    </a:cubicBezTo>
                    <a:cubicBezTo>
                      <a:pt x="6025" y="64363"/>
                      <a:pt x="6025" y="68430"/>
                      <a:pt x="7930" y="71730"/>
                    </a:cubicBezTo>
                    <a:lnTo>
                      <a:pt x="8692" y="72873"/>
                    </a:lnTo>
                    <a:lnTo>
                      <a:pt x="7454" y="72873"/>
                    </a:lnTo>
                    <a:cubicBezTo>
                      <a:pt x="3629" y="74072"/>
                      <a:pt x="964" y="77537"/>
                      <a:pt x="787" y="81541"/>
                    </a:cubicBezTo>
                    <a:cubicBezTo>
                      <a:pt x="495" y="84608"/>
                      <a:pt x="1021" y="87697"/>
                      <a:pt x="2311" y="90495"/>
                    </a:cubicBezTo>
                    <a:cubicBezTo>
                      <a:pt x="5073" y="94876"/>
                      <a:pt x="6597" y="97353"/>
                      <a:pt x="6407" y="97448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6" name="Forme libre : forme 534">
                <a:extLst>
                  <a:ext uri="{FF2B5EF4-FFF2-40B4-BE49-F238E27FC236}">
                    <a16:creationId xmlns:a16="http://schemas.microsoft.com/office/drawing/2014/main" id="{7C30D246-9F09-341A-D06F-5848A8841CB4}"/>
                  </a:ext>
                </a:extLst>
              </p:cNvPr>
              <p:cNvSpPr/>
              <p:nvPr/>
            </p:nvSpPr>
            <p:spPr>
              <a:xfrm>
                <a:off x="6960948" y="3171462"/>
                <a:ext cx="56582" cy="119276"/>
              </a:xfrm>
              <a:custGeom>
                <a:avLst/>
                <a:gdLst>
                  <a:gd name="connsiteX0" fmla="*/ 14577 w 56582"/>
                  <a:gd name="connsiteY0" fmla="*/ 119276 h 119276"/>
                  <a:gd name="connsiteX1" fmla="*/ 12005 w 56582"/>
                  <a:gd name="connsiteY1" fmla="*/ 118514 h 119276"/>
                  <a:gd name="connsiteX2" fmla="*/ 6100 w 56582"/>
                  <a:gd name="connsiteY2" fmla="*/ 113847 h 119276"/>
                  <a:gd name="connsiteX3" fmla="*/ 1813 w 56582"/>
                  <a:gd name="connsiteY3" fmla="*/ 102894 h 119276"/>
                  <a:gd name="connsiteX4" fmla="*/ 7052 w 56582"/>
                  <a:gd name="connsiteY4" fmla="*/ 88416 h 119276"/>
                  <a:gd name="connsiteX5" fmla="*/ 7052 w 56582"/>
                  <a:gd name="connsiteY5" fmla="*/ 89749 h 119276"/>
                  <a:gd name="connsiteX6" fmla="*/ 385 w 56582"/>
                  <a:gd name="connsiteY6" fmla="*/ 76890 h 119276"/>
                  <a:gd name="connsiteX7" fmla="*/ 956 w 56582"/>
                  <a:gd name="connsiteY7" fmla="*/ 68603 h 119276"/>
                  <a:gd name="connsiteX8" fmla="*/ 7052 w 56582"/>
                  <a:gd name="connsiteY8" fmla="*/ 62221 h 119276"/>
                  <a:gd name="connsiteX9" fmla="*/ 7052 w 56582"/>
                  <a:gd name="connsiteY9" fmla="*/ 64507 h 119276"/>
                  <a:gd name="connsiteX10" fmla="*/ 575 w 56582"/>
                  <a:gd name="connsiteY10" fmla="*/ 50982 h 119276"/>
                  <a:gd name="connsiteX11" fmla="*/ 3242 w 56582"/>
                  <a:gd name="connsiteY11" fmla="*/ 42505 h 119276"/>
                  <a:gd name="connsiteX12" fmla="*/ 9910 w 56582"/>
                  <a:gd name="connsiteY12" fmla="*/ 37171 h 119276"/>
                  <a:gd name="connsiteX13" fmla="*/ 13624 w 56582"/>
                  <a:gd name="connsiteY13" fmla="*/ 32408 h 119276"/>
                  <a:gd name="connsiteX14" fmla="*/ 15339 w 56582"/>
                  <a:gd name="connsiteY14" fmla="*/ 24883 h 119276"/>
                  <a:gd name="connsiteX15" fmla="*/ 24864 w 56582"/>
                  <a:gd name="connsiteY15" fmla="*/ 14501 h 119276"/>
                  <a:gd name="connsiteX16" fmla="*/ 34389 w 56582"/>
                  <a:gd name="connsiteY16" fmla="*/ 7548 h 119276"/>
                  <a:gd name="connsiteX17" fmla="*/ 50200 w 56582"/>
                  <a:gd name="connsiteY17" fmla="*/ 118 h 119276"/>
                  <a:gd name="connsiteX18" fmla="*/ 54963 w 56582"/>
                  <a:gd name="connsiteY18" fmla="*/ 118 h 119276"/>
                  <a:gd name="connsiteX19" fmla="*/ 56582 w 56582"/>
                  <a:gd name="connsiteY19" fmla="*/ 118 h 119276"/>
                  <a:gd name="connsiteX20" fmla="*/ 50391 w 56582"/>
                  <a:gd name="connsiteY20" fmla="*/ 1261 h 119276"/>
                  <a:gd name="connsiteX21" fmla="*/ 35437 w 56582"/>
                  <a:gd name="connsiteY21" fmla="*/ 9167 h 119276"/>
                  <a:gd name="connsiteX22" fmla="*/ 25912 w 56582"/>
                  <a:gd name="connsiteY22" fmla="*/ 16406 h 119276"/>
                  <a:gd name="connsiteX23" fmla="*/ 17149 w 56582"/>
                  <a:gd name="connsiteY23" fmla="*/ 25931 h 119276"/>
                  <a:gd name="connsiteX24" fmla="*/ 15720 w 56582"/>
                  <a:gd name="connsiteY24" fmla="*/ 32789 h 119276"/>
                  <a:gd name="connsiteX25" fmla="*/ 14291 w 56582"/>
                  <a:gd name="connsiteY25" fmla="*/ 36980 h 119276"/>
                  <a:gd name="connsiteX26" fmla="*/ 10672 w 56582"/>
                  <a:gd name="connsiteY26" fmla="*/ 39552 h 119276"/>
                  <a:gd name="connsiteX27" fmla="*/ 3984 w 56582"/>
                  <a:gd name="connsiteY27" fmla="*/ 57329 h 119276"/>
                  <a:gd name="connsiteX28" fmla="*/ 8005 w 56582"/>
                  <a:gd name="connsiteY28" fmla="*/ 62412 h 119276"/>
                  <a:gd name="connsiteX29" fmla="*/ 10195 w 56582"/>
                  <a:gd name="connsiteY29" fmla="*/ 63841 h 119276"/>
                  <a:gd name="connsiteX30" fmla="*/ 7719 w 56582"/>
                  <a:gd name="connsiteY30" fmla="*/ 64698 h 119276"/>
                  <a:gd name="connsiteX31" fmla="*/ 2480 w 56582"/>
                  <a:gd name="connsiteY31" fmla="*/ 76509 h 119276"/>
                  <a:gd name="connsiteX32" fmla="*/ 8671 w 56582"/>
                  <a:gd name="connsiteY32" fmla="*/ 88605 h 119276"/>
                  <a:gd name="connsiteX33" fmla="*/ 8671 w 56582"/>
                  <a:gd name="connsiteY33" fmla="*/ 89368 h 119276"/>
                  <a:gd name="connsiteX34" fmla="*/ 8100 w 56582"/>
                  <a:gd name="connsiteY34" fmla="*/ 90034 h 119276"/>
                  <a:gd name="connsiteX35" fmla="*/ 2957 w 56582"/>
                  <a:gd name="connsiteY35" fmla="*/ 102893 h 119276"/>
                  <a:gd name="connsiteX36" fmla="*/ 6576 w 56582"/>
                  <a:gd name="connsiteY36" fmla="*/ 113180 h 119276"/>
                  <a:gd name="connsiteX37" fmla="*/ 14577 w 56582"/>
                  <a:gd name="connsiteY37" fmla="*/ 119276 h 119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6582" h="119276">
                    <a:moveTo>
                      <a:pt x="14577" y="119276"/>
                    </a:moveTo>
                    <a:cubicBezTo>
                      <a:pt x="13677" y="119197"/>
                      <a:pt x="12803" y="118937"/>
                      <a:pt x="12005" y="118514"/>
                    </a:cubicBezTo>
                    <a:cubicBezTo>
                      <a:pt x="9758" y="117348"/>
                      <a:pt x="7753" y="115764"/>
                      <a:pt x="6100" y="113847"/>
                    </a:cubicBezTo>
                    <a:cubicBezTo>
                      <a:pt x="3504" y="110767"/>
                      <a:pt x="1997" y="106917"/>
                      <a:pt x="1813" y="102894"/>
                    </a:cubicBezTo>
                    <a:cubicBezTo>
                      <a:pt x="1525" y="97557"/>
                      <a:pt x="3416" y="92332"/>
                      <a:pt x="7052" y="88416"/>
                    </a:cubicBezTo>
                    <a:lnTo>
                      <a:pt x="7052" y="89749"/>
                    </a:lnTo>
                    <a:cubicBezTo>
                      <a:pt x="3956" y="85975"/>
                      <a:pt x="1685" y="81595"/>
                      <a:pt x="385" y="76890"/>
                    </a:cubicBezTo>
                    <a:cubicBezTo>
                      <a:pt x="-280" y="74135"/>
                      <a:pt x="-80" y="71241"/>
                      <a:pt x="956" y="68603"/>
                    </a:cubicBezTo>
                    <a:cubicBezTo>
                      <a:pt x="1938" y="65675"/>
                      <a:pt x="4172" y="63336"/>
                      <a:pt x="7052" y="62221"/>
                    </a:cubicBezTo>
                    <a:lnTo>
                      <a:pt x="7052" y="64507"/>
                    </a:lnTo>
                    <a:cubicBezTo>
                      <a:pt x="2625" y="61486"/>
                      <a:pt x="154" y="56325"/>
                      <a:pt x="575" y="50982"/>
                    </a:cubicBezTo>
                    <a:cubicBezTo>
                      <a:pt x="699" y="47970"/>
                      <a:pt x="1620" y="45045"/>
                      <a:pt x="3242" y="42505"/>
                    </a:cubicBezTo>
                    <a:cubicBezTo>
                      <a:pt x="4874" y="40093"/>
                      <a:pt x="7199" y="38233"/>
                      <a:pt x="9910" y="37171"/>
                    </a:cubicBezTo>
                    <a:cubicBezTo>
                      <a:pt x="12386" y="36123"/>
                      <a:pt x="13529" y="34980"/>
                      <a:pt x="13624" y="32408"/>
                    </a:cubicBezTo>
                    <a:cubicBezTo>
                      <a:pt x="13719" y="29815"/>
                      <a:pt x="14300" y="27262"/>
                      <a:pt x="15339" y="24883"/>
                    </a:cubicBezTo>
                    <a:cubicBezTo>
                      <a:pt x="17534" y="20637"/>
                      <a:pt x="20822" y="17053"/>
                      <a:pt x="24864" y="14501"/>
                    </a:cubicBezTo>
                    <a:lnTo>
                      <a:pt x="34389" y="7548"/>
                    </a:lnTo>
                    <a:cubicBezTo>
                      <a:pt x="39110" y="4040"/>
                      <a:pt x="44486" y="1513"/>
                      <a:pt x="50200" y="118"/>
                    </a:cubicBezTo>
                    <a:cubicBezTo>
                      <a:pt x="51784" y="-39"/>
                      <a:pt x="53379" y="-39"/>
                      <a:pt x="54963" y="118"/>
                    </a:cubicBezTo>
                    <a:cubicBezTo>
                      <a:pt x="56011" y="118"/>
                      <a:pt x="56582" y="118"/>
                      <a:pt x="56582" y="118"/>
                    </a:cubicBezTo>
                    <a:cubicBezTo>
                      <a:pt x="56582" y="118"/>
                      <a:pt x="54296" y="118"/>
                      <a:pt x="50391" y="1261"/>
                    </a:cubicBezTo>
                    <a:cubicBezTo>
                      <a:pt x="44959" y="2946"/>
                      <a:pt x="39888" y="5626"/>
                      <a:pt x="35437" y="9167"/>
                    </a:cubicBezTo>
                    <a:lnTo>
                      <a:pt x="25912" y="16406"/>
                    </a:lnTo>
                    <a:cubicBezTo>
                      <a:pt x="22180" y="18726"/>
                      <a:pt x="19150" y="22019"/>
                      <a:pt x="17149" y="25931"/>
                    </a:cubicBezTo>
                    <a:cubicBezTo>
                      <a:pt x="16218" y="28099"/>
                      <a:pt x="15732" y="30431"/>
                      <a:pt x="15720" y="32789"/>
                    </a:cubicBezTo>
                    <a:cubicBezTo>
                      <a:pt x="15681" y="34299"/>
                      <a:pt x="15182" y="35761"/>
                      <a:pt x="14291" y="36980"/>
                    </a:cubicBezTo>
                    <a:cubicBezTo>
                      <a:pt x="13304" y="38111"/>
                      <a:pt x="12064" y="38992"/>
                      <a:pt x="10672" y="39552"/>
                    </a:cubicBezTo>
                    <a:cubicBezTo>
                      <a:pt x="3916" y="42614"/>
                      <a:pt x="922" y="50573"/>
                      <a:pt x="3984" y="57329"/>
                    </a:cubicBezTo>
                    <a:cubicBezTo>
                      <a:pt x="4889" y="59326"/>
                      <a:pt x="6269" y="61071"/>
                      <a:pt x="8005" y="62412"/>
                    </a:cubicBezTo>
                    <a:lnTo>
                      <a:pt x="10195" y="63841"/>
                    </a:lnTo>
                    <a:lnTo>
                      <a:pt x="7719" y="64698"/>
                    </a:lnTo>
                    <a:cubicBezTo>
                      <a:pt x="3410" y="66910"/>
                      <a:pt x="1228" y="71829"/>
                      <a:pt x="2480" y="76509"/>
                    </a:cubicBezTo>
                    <a:cubicBezTo>
                      <a:pt x="3706" y="80918"/>
                      <a:pt x="5812" y="85032"/>
                      <a:pt x="8671" y="88605"/>
                    </a:cubicBezTo>
                    <a:lnTo>
                      <a:pt x="8671" y="89368"/>
                    </a:lnTo>
                    <a:lnTo>
                      <a:pt x="8100" y="90034"/>
                    </a:lnTo>
                    <a:cubicBezTo>
                      <a:pt x="4730" y="93457"/>
                      <a:pt x="2877" y="98091"/>
                      <a:pt x="2957" y="102893"/>
                    </a:cubicBezTo>
                    <a:cubicBezTo>
                      <a:pt x="3038" y="106620"/>
                      <a:pt x="4306" y="110223"/>
                      <a:pt x="6576" y="113180"/>
                    </a:cubicBezTo>
                    <a:cubicBezTo>
                      <a:pt x="8783" y="115754"/>
                      <a:pt x="11509" y="117832"/>
                      <a:pt x="14577" y="11927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7" name="Forme libre : forme 535">
                <a:extLst>
                  <a:ext uri="{FF2B5EF4-FFF2-40B4-BE49-F238E27FC236}">
                    <a16:creationId xmlns:a16="http://schemas.microsoft.com/office/drawing/2014/main" id="{E9235909-E67C-93D9-5320-FE17F8229FDB}"/>
                  </a:ext>
                </a:extLst>
              </p:cNvPr>
              <p:cNvSpPr/>
              <p:nvPr/>
            </p:nvSpPr>
            <p:spPr>
              <a:xfrm>
                <a:off x="7031604" y="3113382"/>
                <a:ext cx="80509" cy="110013"/>
              </a:xfrm>
              <a:custGeom>
                <a:avLst/>
                <a:gdLst>
                  <a:gd name="connsiteX0" fmla="*/ 24883 w 80509"/>
                  <a:gd name="connsiteY0" fmla="*/ 110014 h 110013"/>
                  <a:gd name="connsiteX1" fmla="*/ 21359 w 80509"/>
                  <a:gd name="connsiteY1" fmla="*/ 109252 h 110013"/>
                  <a:gd name="connsiteX2" fmla="*/ 12310 w 80509"/>
                  <a:gd name="connsiteY2" fmla="*/ 104585 h 110013"/>
                  <a:gd name="connsiteX3" fmla="*/ 1928 w 80509"/>
                  <a:gd name="connsiteY3" fmla="*/ 92488 h 110013"/>
                  <a:gd name="connsiteX4" fmla="*/ 213 w 80509"/>
                  <a:gd name="connsiteY4" fmla="*/ 82963 h 110013"/>
                  <a:gd name="connsiteX5" fmla="*/ 4214 w 80509"/>
                  <a:gd name="connsiteY5" fmla="*/ 78581 h 110013"/>
                  <a:gd name="connsiteX6" fmla="*/ 10500 w 80509"/>
                  <a:gd name="connsiteY6" fmla="*/ 79629 h 110013"/>
                  <a:gd name="connsiteX7" fmla="*/ 8500 w 80509"/>
                  <a:gd name="connsiteY7" fmla="*/ 80772 h 110013"/>
                  <a:gd name="connsiteX8" fmla="*/ 6786 w 80509"/>
                  <a:gd name="connsiteY8" fmla="*/ 71247 h 110013"/>
                  <a:gd name="connsiteX9" fmla="*/ 9834 w 80509"/>
                  <a:gd name="connsiteY9" fmla="*/ 66389 h 110013"/>
                  <a:gd name="connsiteX10" fmla="*/ 15834 w 80509"/>
                  <a:gd name="connsiteY10" fmla="*/ 65532 h 110013"/>
                  <a:gd name="connsiteX11" fmla="*/ 20311 w 80509"/>
                  <a:gd name="connsiteY11" fmla="*/ 66104 h 110013"/>
                  <a:gd name="connsiteX12" fmla="*/ 21359 w 80509"/>
                  <a:gd name="connsiteY12" fmla="*/ 62675 h 110013"/>
                  <a:gd name="connsiteX13" fmla="*/ 25740 w 80509"/>
                  <a:gd name="connsiteY13" fmla="*/ 51721 h 110013"/>
                  <a:gd name="connsiteX14" fmla="*/ 43266 w 80509"/>
                  <a:gd name="connsiteY14" fmla="*/ 46673 h 110013"/>
                  <a:gd name="connsiteX15" fmla="*/ 41647 w 80509"/>
                  <a:gd name="connsiteY15" fmla="*/ 48196 h 110013"/>
                  <a:gd name="connsiteX16" fmla="*/ 44314 w 80509"/>
                  <a:gd name="connsiteY16" fmla="*/ 33909 h 110013"/>
                  <a:gd name="connsiteX17" fmla="*/ 51363 w 80509"/>
                  <a:gd name="connsiteY17" fmla="*/ 31718 h 110013"/>
                  <a:gd name="connsiteX18" fmla="*/ 57078 w 80509"/>
                  <a:gd name="connsiteY18" fmla="*/ 36004 h 110013"/>
                  <a:gd name="connsiteX19" fmla="*/ 54887 w 80509"/>
                  <a:gd name="connsiteY19" fmla="*/ 36004 h 110013"/>
                  <a:gd name="connsiteX20" fmla="*/ 59364 w 80509"/>
                  <a:gd name="connsiteY20" fmla="*/ 16954 h 110013"/>
                  <a:gd name="connsiteX21" fmla="*/ 68889 w 80509"/>
                  <a:gd name="connsiteY21" fmla="*/ 5620 h 110013"/>
                  <a:gd name="connsiteX22" fmla="*/ 77271 w 80509"/>
                  <a:gd name="connsiteY22" fmla="*/ 857 h 110013"/>
                  <a:gd name="connsiteX23" fmla="*/ 80509 w 80509"/>
                  <a:gd name="connsiteY23" fmla="*/ 0 h 110013"/>
                  <a:gd name="connsiteX24" fmla="*/ 69746 w 80509"/>
                  <a:gd name="connsiteY24" fmla="*/ 6667 h 110013"/>
                  <a:gd name="connsiteX25" fmla="*/ 60888 w 80509"/>
                  <a:gd name="connsiteY25" fmla="*/ 17812 h 110013"/>
                  <a:gd name="connsiteX26" fmla="*/ 57078 w 80509"/>
                  <a:gd name="connsiteY26" fmla="*/ 35719 h 110013"/>
                  <a:gd name="connsiteX27" fmla="*/ 57649 w 80509"/>
                  <a:gd name="connsiteY27" fmla="*/ 45244 h 110013"/>
                  <a:gd name="connsiteX28" fmla="*/ 54887 w 80509"/>
                  <a:gd name="connsiteY28" fmla="*/ 36290 h 110013"/>
                  <a:gd name="connsiteX29" fmla="*/ 45933 w 80509"/>
                  <a:gd name="connsiteY29" fmla="*/ 35338 h 110013"/>
                  <a:gd name="connsiteX30" fmla="*/ 44028 w 80509"/>
                  <a:gd name="connsiteY30" fmla="*/ 47244 h 110013"/>
                  <a:gd name="connsiteX31" fmla="*/ 44600 w 80509"/>
                  <a:gd name="connsiteY31" fmla="*/ 49530 h 110013"/>
                  <a:gd name="connsiteX32" fmla="*/ 42314 w 80509"/>
                  <a:gd name="connsiteY32" fmla="*/ 48768 h 110013"/>
                  <a:gd name="connsiteX33" fmla="*/ 27550 w 80509"/>
                  <a:gd name="connsiteY33" fmla="*/ 53150 h 110013"/>
                  <a:gd name="connsiteX34" fmla="*/ 23835 w 80509"/>
                  <a:gd name="connsiteY34" fmla="*/ 62675 h 110013"/>
                  <a:gd name="connsiteX35" fmla="*/ 23835 w 80509"/>
                  <a:gd name="connsiteY35" fmla="*/ 65723 h 110013"/>
                  <a:gd name="connsiteX36" fmla="*/ 21359 w 80509"/>
                  <a:gd name="connsiteY36" fmla="*/ 68485 h 110013"/>
                  <a:gd name="connsiteX37" fmla="*/ 15453 w 80509"/>
                  <a:gd name="connsiteY37" fmla="*/ 68008 h 110013"/>
                  <a:gd name="connsiteX38" fmla="*/ 11548 w 80509"/>
                  <a:gd name="connsiteY38" fmla="*/ 68008 h 110013"/>
                  <a:gd name="connsiteX39" fmla="*/ 9357 w 80509"/>
                  <a:gd name="connsiteY39" fmla="*/ 71342 h 110013"/>
                  <a:gd name="connsiteX40" fmla="*/ 10881 w 80509"/>
                  <a:gd name="connsiteY40" fmla="*/ 80010 h 110013"/>
                  <a:gd name="connsiteX41" fmla="*/ 13262 w 80509"/>
                  <a:gd name="connsiteY41" fmla="*/ 86296 h 110013"/>
                  <a:gd name="connsiteX42" fmla="*/ 8976 w 80509"/>
                  <a:gd name="connsiteY42" fmla="*/ 81153 h 110013"/>
                  <a:gd name="connsiteX43" fmla="*/ 2404 w 80509"/>
                  <a:gd name="connsiteY43" fmla="*/ 83629 h 110013"/>
                  <a:gd name="connsiteX44" fmla="*/ 3833 w 80509"/>
                  <a:gd name="connsiteY44" fmla="*/ 92107 h 110013"/>
                  <a:gd name="connsiteX45" fmla="*/ 13358 w 80509"/>
                  <a:gd name="connsiteY45" fmla="*/ 103918 h 110013"/>
                  <a:gd name="connsiteX46" fmla="*/ 24883 w 80509"/>
                  <a:gd name="connsiteY46" fmla="*/ 110014 h 11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0509" h="110013">
                    <a:moveTo>
                      <a:pt x="24883" y="110014"/>
                    </a:moveTo>
                    <a:cubicBezTo>
                      <a:pt x="23670" y="109986"/>
                      <a:pt x="22474" y="109728"/>
                      <a:pt x="21359" y="109252"/>
                    </a:cubicBezTo>
                    <a:cubicBezTo>
                      <a:pt x="18109" y="108198"/>
                      <a:pt x="15053" y="106622"/>
                      <a:pt x="12310" y="104585"/>
                    </a:cubicBezTo>
                    <a:cubicBezTo>
                      <a:pt x="7964" y="101406"/>
                      <a:pt x="4411" y="97266"/>
                      <a:pt x="1928" y="92488"/>
                    </a:cubicBezTo>
                    <a:cubicBezTo>
                      <a:pt x="242" y="89617"/>
                      <a:pt x="-365" y="86241"/>
                      <a:pt x="213" y="82963"/>
                    </a:cubicBezTo>
                    <a:cubicBezTo>
                      <a:pt x="801" y="80964"/>
                      <a:pt x="2277" y="79348"/>
                      <a:pt x="4214" y="78581"/>
                    </a:cubicBezTo>
                    <a:cubicBezTo>
                      <a:pt x="6316" y="77535"/>
                      <a:pt x="8852" y="77957"/>
                      <a:pt x="10500" y="79629"/>
                    </a:cubicBezTo>
                    <a:lnTo>
                      <a:pt x="8500" y="80772"/>
                    </a:lnTo>
                    <a:cubicBezTo>
                      <a:pt x="7046" y="77821"/>
                      <a:pt x="6452" y="74520"/>
                      <a:pt x="6786" y="71247"/>
                    </a:cubicBezTo>
                    <a:cubicBezTo>
                      <a:pt x="7175" y="69310"/>
                      <a:pt x="8259" y="67582"/>
                      <a:pt x="9834" y="66389"/>
                    </a:cubicBezTo>
                    <a:cubicBezTo>
                      <a:pt x="11592" y="65187"/>
                      <a:pt x="13810" y="64870"/>
                      <a:pt x="15834" y="65532"/>
                    </a:cubicBezTo>
                    <a:cubicBezTo>
                      <a:pt x="17265" y="66055"/>
                      <a:pt x="18795" y="66250"/>
                      <a:pt x="20311" y="66104"/>
                    </a:cubicBezTo>
                    <a:cubicBezTo>
                      <a:pt x="21168" y="66104"/>
                      <a:pt x="21454" y="64579"/>
                      <a:pt x="21359" y="62675"/>
                    </a:cubicBezTo>
                    <a:cubicBezTo>
                      <a:pt x="21351" y="58595"/>
                      <a:pt x="22921" y="54670"/>
                      <a:pt x="25740" y="51721"/>
                    </a:cubicBezTo>
                    <a:cubicBezTo>
                      <a:pt x="30116" y="46792"/>
                      <a:pt x="36940" y="44827"/>
                      <a:pt x="43266" y="46673"/>
                    </a:cubicBezTo>
                    <a:lnTo>
                      <a:pt x="41647" y="48196"/>
                    </a:lnTo>
                    <a:cubicBezTo>
                      <a:pt x="39948" y="43297"/>
                      <a:pt x="40962" y="37865"/>
                      <a:pt x="44314" y="33909"/>
                    </a:cubicBezTo>
                    <a:cubicBezTo>
                      <a:pt x="46274" y="32261"/>
                      <a:pt x="48814" y="31471"/>
                      <a:pt x="51363" y="31718"/>
                    </a:cubicBezTo>
                    <a:cubicBezTo>
                      <a:pt x="53946" y="31897"/>
                      <a:pt x="56183" y="33575"/>
                      <a:pt x="57078" y="36004"/>
                    </a:cubicBezTo>
                    <a:lnTo>
                      <a:pt x="54887" y="36004"/>
                    </a:lnTo>
                    <a:cubicBezTo>
                      <a:pt x="54530" y="29357"/>
                      <a:pt x="56083" y="22747"/>
                      <a:pt x="59364" y="16954"/>
                    </a:cubicBezTo>
                    <a:cubicBezTo>
                      <a:pt x="61730" y="12565"/>
                      <a:pt x="64972" y="8707"/>
                      <a:pt x="68889" y="5620"/>
                    </a:cubicBezTo>
                    <a:cubicBezTo>
                      <a:pt x="71423" y="3613"/>
                      <a:pt x="74250" y="2007"/>
                      <a:pt x="77271" y="857"/>
                    </a:cubicBezTo>
                    <a:cubicBezTo>
                      <a:pt x="78312" y="444"/>
                      <a:pt x="79399" y="156"/>
                      <a:pt x="80509" y="0"/>
                    </a:cubicBezTo>
                    <a:cubicBezTo>
                      <a:pt x="76673" y="1794"/>
                      <a:pt x="73061" y="4032"/>
                      <a:pt x="69746" y="6667"/>
                    </a:cubicBezTo>
                    <a:cubicBezTo>
                      <a:pt x="66064" y="9739"/>
                      <a:pt x="63049" y="13532"/>
                      <a:pt x="60888" y="17812"/>
                    </a:cubicBezTo>
                    <a:cubicBezTo>
                      <a:pt x="57995" y="23317"/>
                      <a:pt x="56677" y="29513"/>
                      <a:pt x="57078" y="35719"/>
                    </a:cubicBezTo>
                    <a:lnTo>
                      <a:pt x="57649" y="45244"/>
                    </a:lnTo>
                    <a:lnTo>
                      <a:pt x="54887" y="36290"/>
                    </a:lnTo>
                    <a:cubicBezTo>
                      <a:pt x="53934" y="33242"/>
                      <a:pt x="48505" y="32766"/>
                      <a:pt x="45933" y="35338"/>
                    </a:cubicBezTo>
                    <a:cubicBezTo>
                      <a:pt x="43296" y="38716"/>
                      <a:pt x="42576" y="43211"/>
                      <a:pt x="44028" y="47244"/>
                    </a:cubicBezTo>
                    <a:lnTo>
                      <a:pt x="44600" y="49530"/>
                    </a:lnTo>
                    <a:lnTo>
                      <a:pt x="42314" y="48768"/>
                    </a:lnTo>
                    <a:cubicBezTo>
                      <a:pt x="36959" y="47224"/>
                      <a:pt x="31196" y="48935"/>
                      <a:pt x="27550" y="53150"/>
                    </a:cubicBezTo>
                    <a:cubicBezTo>
                      <a:pt x="25049" y="55675"/>
                      <a:pt x="23704" y="59123"/>
                      <a:pt x="23835" y="62675"/>
                    </a:cubicBezTo>
                    <a:cubicBezTo>
                      <a:pt x="23964" y="63687"/>
                      <a:pt x="23964" y="64711"/>
                      <a:pt x="23835" y="65723"/>
                    </a:cubicBezTo>
                    <a:cubicBezTo>
                      <a:pt x="23512" y="66994"/>
                      <a:pt x="22587" y="68026"/>
                      <a:pt x="21359" y="68485"/>
                    </a:cubicBezTo>
                    <a:cubicBezTo>
                      <a:pt x="19383" y="68848"/>
                      <a:pt x="17346" y="68684"/>
                      <a:pt x="15453" y="68008"/>
                    </a:cubicBezTo>
                    <a:cubicBezTo>
                      <a:pt x="14245" y="67311"/>
                      <a:pt x="12756" y="67311"/>
                      <a:pt x="11548" y="68008"/>
                    </a:cubicBezTo>
                    <a:cubicBezTo>
                      <a:pt x="10414" y="68795"/>
                      <a:pt x="9629" y="69989"/>
                      <a:pt x="9357" y="71342"/>
                    </a:cubicBezTo>
                    <a:cubicBezTo>
                      <a:pt x="9029" y="74318"/>
                      <a:pt x="9558" y="77325"/>
                      <a:pt x="10881" y="80010"/>
                    </a:cubicBezTo>
                    <a:lnTo>
                      <a:pt x="13262" y="86296"/>
                    </a:lnTo>
                    <a:lnTo>
                      <a:pt x="8976" y="81153"/>
                    </a:lnTo>
                    <a:cubicBezTo>
                      <a:pt x="7262" y="79153"/>
                      <a:pt x="2976" y="81153"/>
                      <a:pt x="2404" y="83629"/>
                    </a:cubicBezTo>
                    <a:cubicBezTo>
                      <a:pt x="1826" y="86535"/>
                      <a:pt x="2335" y="89551"/>
                      <a:pt x="3833" y="92107"/>
                    </a:cubicBezTo>
                    <a:cubicBezTo>
                      <a:pt x="6080" y="96709"/>
                      <a:pt x="9336" y="100746"/>
                      <a:pt x="13358" y="103918"/>
                    </a:cubicBezTo>
                    <a:cubicBezTo>
                      <a:pt x="16923" y="106434"/>
                      <a:pt x="20796" y="108483"/>
                      <a:pt x="24883" y="110014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8" name="Forme libre : forme 536">
                <a:extLst>
                  <a:ext uri="{FF2B5EF4-FFF2-40B4-BE49-F238E27FC236}">
                    <a16:creationId xmlns:a16="http://schemas.microsoft.com/office/drawing/2014/main" id="{11E99156-6F67-75D8-8411-D9403AA27CC5}"/>
                  </a:ext>
                </a:extLst>
              </p:cNvPr>
              <p:cNvSpPr/>
              <p:nvPr/>
            </p:nvSpPr>
            <p:spPr>
              <a:xfrm>
                <a:off x="7164116" y="3021202"/>
                <a:ext cx="22121" cy="42554"/>
              </a:xfrm>
              <a:custGeom>
                <a:avLst/>
                <a:gdLst>
                  <a:gd name="connsiteX0" fmla="*/ 22101 w 22121"/>
                  <a:gd name="connsiteY0" fmla="*/ 42555 h 42554"/>
                  <a:gd name="connsiteX1" fmla="*/ 14481 w 22121"/>
                  <a:gd name="connsiteY1" fmla="*/ 39507 h 42554"/>
                  <a:gd name="connsiteX2" fmla="*/ 7528 w 22121"/>
                  <a:gd name="connsiteY2" fmla="*/ 33411 h 42554"/>
                  <a:gd name="connsiteX3" fmla="*/ 5052 w 22121"/>
                  <a:gd name="connsiteY3" fmla="*/ 22171 h 42554"/>
                  <a:gd name="connsiteX4" fmla="*/ 6100 w 22121"/>
                  <a:gd name="connsiteY4" fmla="*/ 19504 h 42554"/>
                  <a:gd name="connsiteX5" fmla="*/ 6576 w 22121"/>
                  <a:gd name="connsiteY5" fmla="*/ 21314 h 42554"/>
                  <a:gd name="connsiteX6" fmla="*/ 194 w 22121"/>
                  <a:gd name="connsiteY6" fmla="*/ 12741 h 42554"/>
                  <a:gd name="connsiteX7" fmla="*/ 1908 w 22121"/>
                  <a:gd name="connsiteY7" fmla="*/ 4359 h 42554"/>
                  <a:gd name="connsiteX8" fmla="*/ 8004 w 22121"/>
                  <a:gd name="connsiteY8" fmla="*/ 73 h 42554"/>
                  <a:gd name="connsiteX9" fmla="*/ 3432 w 22121"/>
                  <a:gd name="connsiteY9" fmla="*/ 5217 h 42554"/>
                  <a:gd name="connsiteX10" fmla="*/ 2480 w 22121"/>
                  <a:gd name="connsiteY10" fmla="*/ 12265 h 42554"/>
                  <a:gd name="connsiteX11" fmla="*/ 7814 w 22121"/>
                  <a:gd name="connsiteY11" fmla="*/ 18933 h 42554"/>
                  <a:gd name="connsiteX12" fmla="*/ 8957 w 22121"/>
                  <a:gd name="connsiteY12" fmla="*/ 19504 h 42554"/>
                  <a:gd name="connsiteX13" fmla="*/ 8290 w 22121"/>
                  <a:gd name="connsiteY13" fmla="*/ 20742 h 42554"/>
                  <a:gd name="connsiteX14" fmla="*/ 7528 w 22121"/>
                  <a:gd name="connsiteY14" fmla="*/ 22838 h 42554"/>
                  <a:gd name="connsiteX15" fmla="*/ 9528 w 22121"/>
                  <a:gd name="connsiteY15" fmla="*/ 32363 h 42554"/>
                  <a:gd name="connsiteX16" fmla="*/ 15434 w 22121"/>
                  <a:gd name="connsiteY16" fmla="*/ 38268 h 42554"/>
                  <a:gd name="connsiteX17" fmla="*/ 22101 w 22121"/>
                  <a:gd name="connsiteY17" fmla="*/ 42555 h 42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121" h="42554">
                    <a:moveTo>
                      <a:pt x="22101" y="42555"/>
                    </a:moveTo>
                    <a:cubicBezTo>
                      <a:pt x="19370" y="42104"/>
                      <a:pt x="16770" y="41064"/>
                      <a:pt x="14481" y="39507"/>
                    </a:cubicBezTo>
                    <a:cubicBezTo>
                      <a:pt x="11765" y="37981"/>
                      <a:pt x="9396" y="35904"/>
                      <a:pt x="7528" y="33411"/>
                    </a:cubicBezTo>
                    <a:cubicBezTo>
                      <a:pt x="5118" y="30198"/>
                      <a:pt x="4216" y="26099"/>
                      <a:pt x="5052" y="22171"/>
                    </a:cubicBezTo>
                    <a:cubicBezTo>
                      <a:pt x="5265" y="21234"/>
                      <a:pt x="5618" y="20335"/>
                      <a:pt x="6100" y="19504"/>
                    </a:cubicBezTo>
                    <a:lnTo>
                      <a:pt x="6576" y="21314"/>
                    </a:lnTo>
                    <a:cubicBezTo>
                      <a:pt x="3306" y="19518"/>
                      <a:pt x="977" y="16389"/>
                      <a:pt x="194" y="12741"/>
                    </a:cubicBezTo>
                    <a:cubicBezTo>
                      <a:pt x="-352" y="9831"/>
                      <a:pt x="264" y="6822"/>
                      <a:pt x="1908" y="4359"/>
                    </a:cubicBezTo>
                    <a:cubicBezTo>
                      <a:pt x="4766" y="168"/>
                      <a:pt x="8100" y="-213"/>
                      <a:pt x="8004" y="73"/>
                    </a:cubicBezTo>
                    <a:cubicBezTo>
                      <a:pt x="7909" y="359"/>
                      <a:pt x="5433" y="1407"/>
                      <a:pt x="3432" y="5217"/>
                    </a:cubicBezTo>
                    <a:cubicBezTo>
                      <a:pt x="2270" y="7373"/>
                      <a:pt x="1932" y="9878"/>
                      <a:pt x="2480" y="12265"/>
                    </a:cubicBezTo>
                    <a:cubicBezTo>
                      <a:pt x="3196" y="15161"/>
                      <a:pt x="5146" y="17598"/>
                      <a:pt x="7814" y="18933"/>
                    </a:cubicBezTo>
                    <a:lnTo>
                      <a:pt x="8957" y="19504"/>
                    </a:lnTo>
                    <a:lnTo>
                      <a:pt x="8290" y="20742"/>
                    </a:lnTo>
                    <a:cubicBezTo>
                      <a:pt x="7979" y="21419"/>
                      <a:pt x="7724" y="22120"/>
                      <a:pt x="7528" y="22838"/>
                    </a:cubicBezTo>
                    <a:cubicBezTo>
                      <a:pt x="6878" y="26153"/>
                      <a:pt x="7600" y="29589"/>
                      <a:pt x="9528" y="32363"/>
                    </a:cubicBezTo>
                    <a:cubicBezTo>
                      <a:pt x="11123" y="34673"/>
                      <a:pt x="13124" y="36674"/>
                      <a:pt x="15434" y="38268"/>
                    </a:cubicBezTo>
                    <a:cubicBezTo>
                      <a:pt x="19530" y="40745"/>
                      <a:pt x="22387" y="42174"/>
                      <a:pt x="22101" y="42555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9" name="Forme libre : forme 537">
                <a:extLst>
                  <a:ext uri="{FF2B5EF4-FFF2-40B4-BE49-F238E27FC236}">
                    <a16:creationId xmlns:a16="http://schemas.microsoft.com/office/drawing/2014/main" id="{9D4D340A-7C6B-62D8-723F-829726487299}"/>
                  </a:ext>
                </a:extLst>
              </p:cNvPr>
              <p:cNvSpPr/>
              <p:nvPr/>
            </p:nvSpPr>
            <p:spPr>
              <a:xfrm>
                <a:off x="7179645" y="2995175"/>
                <a:ext cx="70657" cy="40683"/>
              </a:xfrm>
              <a:custGeom>
                <a:avLst/>
                <a:gdLst>
                  <a:gd name="connsiteX0" fmla="*/ 66866 w 70657"/>
                  <a:gd name="connsiteY0" fmla="*/ 40673 h 40683"/>
                  <a:gd name="connsiteX1" fmla="*/ 68675 w 70657"/>
                  <a:gd name="connsiteY1" fmla="*/ 31148 h 40683"/>
                  <a:gd name="connsiteX2" fmla="*/ 62579 w 70657"/>
                  <a:gd name="connsiteY2" fmla="*/ 23052 h 40683"/>
                  <a:gd name="connsiteX3" fmla="*/ 50197 w 70657"/>
                  <a:gd name="connsiteY3" fmla="*/ 24957 h 40683"/>
                  <a:gd name="connsiteX4" fmla="*/ 48577 w 70657"/>
                  <a:gd name="connsiteY4" fmla="*/ 26481 h 40683"/>
                  <a:gd name="connsiteX5" fmla="*/ 48577 w 70657"/>
                  <a:gd name="connsiteY5" fmla="*/ 24290 h 40683"/>
                  <a:gd name="connsiteX6" fmla="*/ 45625 w 70657"/>
                  <a:gd name="connsiteY6" fmla="*/ 16670 h 40683"/>
                  <a:gd name="connsiteX7" fmla="*/ 39148 w 70657"/>
                  <a:gd name="connsiteY7" fmla="*/ 12003 h 40683"/>
                  <a:gd name="connsiteX8" fmla="*/ 31528 w 70657"/>
                  <a:gd name="connsiteY8" fmla="*/ 18766 h 40683"/>
                  <a:gd name="connsiteX9" fmla="*/ 29051 w 70657"/>
                  <a:gd name="connsiteY9" fmla="*/ 18766 h 40683"/>
                  <a:gd name="connsiteX10" fmla="*/ 21908 w 70657"/>
                  <a:gd name="connsiteY10" fmla="*/ 5812 h 40683"/>
                  <a:gd name="connsiteX11" fmla="*/ 10858 w 70657"/>
                  <a:gd name="connsiteY11" fmla="*/ 1621 h 40683"/>
                  <a:gd name="connsiteX12" fmla="*/ 0 w 70657"/>
                  <a:gd name="connsiteY12" fmla="*/ 3526 h 40683"/>
                  <a:gd name="connsiteX13" fmla="*/ 2572 w 70657"/>
                  <a:gd name="connsiteY13" fmla="*/ 1811 h 40683"/>
                  <a:gd name="connsiteX14" fmla="*/ 10858 w 70657"/>
                  <a:gd name="connsiteY14" fmla="*/ 2 h 40683"/>
                  <a:gd name="connsiteX15" fmla="*/ 23241 w 70657"/>
                  <a:gd name="connsiteY15" fmla="*/ 4097 h 40683"/>
                  <a:gd name="connsiteX16" fmla="*/ 31528 w 70657"/>
                  <a:gd name="connsiteY16" fmla="*/ 18480 h 40683"/>
                  <a:gd name="connsiteX17" fmla="*/ 29051 w 70657"/>
                  <a:gd name="connsiteY17" fmla="*/ 18956 h 40683"/>
                  <a:gd name="connsiteX18" fmla="*/ 31623 w 70657"/>
                  <a:gd name="connsiteY18" fmla="*/ 11432 h 40683"/>
                  <a:gd name="connsiteX19" fmla="*/ 39434 w 70657"/>
                  <a:gd name="connsiteY19" fmla="*/ 8955 h 40683"/>
                  <a:gd name="connsiteX20" fmla="*/ 47720 w 70657"/>
                  <a:gd name="connsiteY20" fmla="*/ 14766 h 40683"/>
                  <a:gd name="connsiteX21" fmla="*/ 50959 w 70657"/>
                  <a:gd name="connsiteY21" fmla="*/ 23338 h 40683"/>
                  <a:gd name="connsiteX22" fmla="*/ 48863 w 70657"/>
                  <a:gd name="connsiteY22" fmla="*/ 22671 h 40683"/>
                  <a:gd name="connsiteX23" fmla="*/ 63818 w 70657"/>
                  <a:gd name="connsiteY23" fmla="*/ 20671 h 40683"/>
                  <a:gd name="connsiteX24" fmla="*/ 70580 w 70657"/>
                  <a:gd name="connsiteY24" fmla="*/ 30196 h 40683"/>
                  <a:gd name="connsiteX25" fmla="*/ 69056 w 70657"/>
                  <a:gd name="connsiteY25" fmla="*/ 37816 h 40683"/>
                  <a:gd name="connsiteX26" fmla="*/ 66866 w 70657"/>
                  <a:gd name="connsiteY26" fmla="*/ 40673 h 40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657" h="40683">
                    <a:moveTo>
                      <a:pt x="66866" y="40673"/>
                    </a:moveTo>
                    <a:cubicBezTo>
                      <a:pt x="68476" y="37775"/>
                      <a:pt x="69111" y="34435"/>
                      <a:pt x="68675" y="31148"/>
                    </a:cubicBezTo>
                    <a:cubicBezTo>
                      <a:pt x="68137" y="27595"/>
                      <a:pt x="65845" y="24552"/>
                      <a:pt x="62579" y="23052"/>
                    </a:cubicBezTo>
                    <a:cubicBezTo>
                      <a:pt x="58437" y="21192"/>
                      <a:pt x="53589" y="21938"/>
                      <a:pt x="50197" y="24957"/>
                    </a:cubicBezTo>
                    <a:lnTo>
                      <a:pt x="48577" y="26481"/>
                    </a:lnTo>
                    <a:lnTo>
                      <a:pt x="48577" y="24290"/>
                    </a:lnTo>
                    <a:cubicBezTo>
                      <a:pt x="48063" y="21592"/>
                      <a:pt x="47062" y="19010"/>
                      <a:pt x="45625" y="16670"/>
                    </a:cubicBezTo>
                    <a:cubicBezTo>
                      <a:pt x="44182" y="14306"/>
                      <a:pt x="41847" y="12624"/>
                      <a:pt x="39148" y="12003"/>
                    </a:cubicBezTo>
                    <a:cubicBezTo>
                      <a:pt x="34957" y="11432"/>
                      <a:pt x="30385" y="15337"/>
                      <a:pt x="31528" y="18766"/>
                    </a:cubicBezTo>
                    <a:lnTo>
                      <a:pt x="29051" y="18766"/>
                    </a:lnTo>
                    <a:cubicBezTo>
                      <a:pt x="28512" y="13662"/>
                      <a:pt x="25937" y="8991"/>
                      <a:pt x="21908" y="5812"/>
                    </a:cubicBezTo>
                    <a:cubicBezTo>
                      <a:pt x="18762" y="3279"/>
                      <a:pt x="14893" y="1811"/>
                      <a:pt x="10858" y="1621"/>
                    </a:cubicBezTo>
                    <a:cubicBezTo>
                      <a:pt x="7148" y="1528"/>
                      <a:pt x="3457" y="2175"/>
                      <a:pt x="0" y="3526"/>
                    </a:cubicBezTo>
                    <a:cubicBezTo>
                      <a:pt x="0" y="3526"/>
                      <a:pt x="762" y="2669"/>
                      <a:pt x="2572" y="1811"/>
                    </a:cubicBezTo>
                    <a:cubicBezTo>
                      <a:pt x="5163" y="593"/>
                      <a:pt x="7995" y="-26"/>
                      <a:pt x="10858" y="2"/>
                    </a:cubicBezTo>
                    <a:cubicBezTo>
                      <a:pt x="15328" y="-55"/>
                      <a:pt x="19687" y="1387"/>
                      <a:pt x="23241" y="4097"/>
                    </a:cubicBezTo>
                    <a:cubicBezTo>
                      <a:pt x="27807" y="7598"/>
                      <a:pt x="30789" y="12774"/>
                      <a:pt x="31528" y="18480"/>
                    </a:cubicBezTo>
                    <a:lnTo>
                      <a:pt x="29051" y="18956"/>
                    </a:lnTo>
                    <a:cubicBezTo>
                      <a:pt x="28356" y="16161"/>
                      <a:pt x="29362" y="13217"/>
                      <a:pt x="31623" y="11432"/>
                    </a:cubicBezTo>
                    <a:cubicBezTo>
                      <a:pt x="33777" y="9570"/>
                      <a:pt x="36601" y="8675"/>
                      <a:pt x="39434" y="8955"/>
                    </a:cubicBezTo>
                    <a:cubicBezTo>
                      <a:pt x="42907" y="9600"/>
                      <a:pt x="45930" y="11720"/>
                      <a:pt x="47720" y="14766"/>
                    </a:cubicBezTo>
                    <a:cubicBezTo>
                      <a:pt x="49387" y="17365"/>
                      <a:pt x="50490" y="20286"/>
                      <a:pt x="50959" y="23338"/>
                    </a:cubicBezTo>
                    <a:lnTo>
                      <a:pt x="48863" y="22671"/>
                    </a:lnTo>
                    <a:cubicBezTo>
                      <a:pt x="53001" y="19076"/>
                      <a:pt x="58881" y="18290"/>
                      <a:pt x="63818" y="20671"/>
                    </a:cubicBezTo>
                    <a:cubicBezTo>
                      <a:pt x="67534" y="22503"/>
                      <a:pt x="70076" y="26084"/>
                      <a:pt x="70580" y="30196"/>
                    </a:cubicBezTo>
                    <a:cubicBezTo>
                      <a:pt x="70870" y="32832"/>
                      <a:pt x="70338" y="35494"/>
                      <a:pt x="69056" y="37816"/>
                    </a:cubicBezTo>
                    <a:cubicBezTo>
                      <a:pt x="67723" y="40197"/>
                      <a:pt x="66961" y="40769"/>
                      <a:pt x="66866" y="40673"/>
                    </a:cubicBezTo>
                    <a:close/>
                  </a:path>
                </a:pathLst>
              </a:custGeom>
              <a:solidFill>
                <a:srgbClr val="E0E0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0" name="Forme libre : forme 538">
                <a:extLst>
                  <a:ext uri="{FF2B5EF4-FFF2-40B4-BE49-F238E27FC236}">
                    <a16:creationId xmlns:a16="http://schemas.microsoft.com/office/drawing/2014/main" id="{7B864294-9A38-EE33-C34C-541181883580}"/>
                  </a:ext>
                </a:extLst>
              </p:cNvPr>
              <p:cNvSpPr/>
              <p:nvPr/>
            </p:nvSpPr>
            <p:spPr>
              <a:xfrm>
                <a:off x="6822839" y="4380684"/>
                <a:ext cx="889254" cy="618172"/>
              </a:xfrm>
              <a:custGeom>
                <a:avLst/>
                <a:gdLst>
                  <a:gd name="connsiteX0" fmla="*/ 30290 w 889254"/>
                  <a:gd name="connsiteY0" fmla="*/ 392525 h 618172"/>
                  <a:gd name="connsiteX1" fmla="*/ 437674 w 889254"/>
                  <a:gd name="connsiteY1" fmla="*/ 261461 h 618172"/>
                  <a:gd name="connsiteX2" fmla="*/ 28385 w 889254"/>
                  <a:gd name="connsiteY2" fmla="*/ 274034 h 618172"/>
                  <a:gd name="connsiteX3" fmla="*/ 0 w 889254"/>
                  <a:gd name="connsiteY3" fmla="*/ 0 h 618172"/>
                  <a:gd name="connsiteX4" fmla="*/ 779145 w 889254"/>
                  <a:gd name="connsiteY4" fmla="*/ 68008 h 618172"/>
                  <a:gd name="connsiteX5" fmla="*/ 889254 w 889254"/>
                  <a:gd name="connsiteY5" fmla="*/ 226409 h 618172"/>
                  <a:gd name="connsiteX6" fmla="*/ 860203 w 889254"/>
                  <a:gd name="connsiteY6" fmla="*/ 425196 h 618172"/>
                  <a:gd name="connsiteX7" fmla="*/ 101060 w 889254"/>
                  <a:gd name="connsiteY7" fmla="*/ 618172 h 618172"/>
                  <a:gd name="connsiteX8" fmla="*/ 30290 w 889254"/>
                  <a:gd name="connsiteY8" fmla="*/ 392525 h 61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9254" h="618172">
                    <a:moveTo>
                      <a:pt x="30290" y="392525"/>
                    </a:moveTo>
                    <a:lnTo>
                      <a:pt x="437674" y="261461"/>
                    </a:lnTo>
                    <a:lnTo>
                      <a:pt x="28385" y="274034"/>
                    </a:lnTo>
                    <a:lnTo>
                      <a:pt x="0" y="0"/>
                    </a:lnTo>
                    <a:lnTo>
                      <a:pt x="779145" y="68008"/>
                    </a:lnTo>
                    <a:lnTo>
                      <a:pt x="889254" y="226409"/>
                    </a:lnTo>
                    <a:lnTo>
                      <a:pt x="860203" y="425196"/>
                    </a:lnTo>
                    <a:lnTo>
                      <a:pt x="101060" y="618172"/>
                    </a:lnTo>
                    <a:lnTo>
                      <a:pt x="30290" y="39252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1" name="Forme libre : forme 539">
                <a:extLst>
                  <a:ext uri="{FF2B5EF4-FFF2-40B4-BE49-F238E27FC236}">
                    <a16:creationId xmlns:a16="http://schemas.microsoft.com/office/drawing/2014/main" id="{E710296B-F26D-A7A8-2E85-AE2DBF33FE53}"/>
                  </a:ext>
                </a:extLst>
              </p:cNvPr>
              <p:cNvSpPr/>
              <p:nvPr/>
            </p:nvSpPr>
            <p:spPr>
              <a:xfrm>
                <a:off x="6655102" y="4086810"/>
                <a:ext cx="1087375" cy="851943"/>
              </a:xfrm>
              <a:custGeom>
                <a:avLst/>
                <a:gdLst>
                  <a:gd name="connsiteX0" fmla="*/ 1068801 w 1087375"/>
                  <a:gd name="connsiteY0" fmla="*/ 839465 h 851943"/>
                  <a:gd name="connsiteX1" fmla="*/ 1087375 w 1087375"/>
                  <a:gd name="connsiteY1" fmla="*/ 181288 h 851943"/>
                  <a:gd name="connsiteX2" fmla="*/ 985648 w 1087375"/>
                  <a:gd name="connsiteY2" fmla="*/ 25173 h 851943"/>
                  <a:gd name="connsiteX3" fmla="*/ 985648 w 1087375"/>
                  <a:gd name="connsiteY3" fmla="*/ 25173 h 851943"/>
                  <a:gd name="connsiteX4" fmla="*/ 818866 w 1087375"/>
                  <a:gd name="connsiteY4" fmla="*/ 9647 h 851943"/>
                  <a:gd name="connsiteX5" fmla="*/ 313183 w 1087375"/>
                  <a:gd name="connsiteY5" fmla="*/ 164238 h 851943"/>
                  <a:gd name="connsiteX6" fmla="*/ 35910 w 1087375"/>
                  <a:gd name="connsiteY6" fmla="*/ 229865 h 851943"/>
                  <a:gd name="connsiteX7" fmla="*/ 382 w 1087375"/>
                  <a:gd name="connsiteY7" fmla="*/ 386932 h 851943"/>
                  <a:gd name="connsiteX8" fmla="*/ 226315 w 1087375"/>
                  <a:gd name="connsiteY8" fmla="*/ 582671 h 851943"/>
                  <a:gd name="connsiteX9" fmla="*/ 820008 w 1087375"/>
                  <a:gd name="connsiteY9" fmla="*/ 366168 h 851943"/>
                  <a:gd name="connsiteX10" fmla="*/ 786004 w 1087375"/>
                  <a:gd name="connsiteY10" fmla="*/ 851943 h 85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7375" h="851943">
                    <a:moveTo>
                      <a:pt x="1068801" y="839465"/>
                    </a:moveTo>
                    <a:lnTo>
                      <a:pt x="1087375" y="181288"/>
                    </a:lnTo>
                    <a:cubicBezTo>
                      <a:pt x="1084066" y="114723"/>
                      <a:pt x="1045205" y="55085"/>
                      <a:pt x="985648" y="25173"/>
                    </a:cubicBezTo>
                    <a:lnTo>
                      <a:pt x="985648" y="25173"/>
                    </a:lnTo>
                    <a:cubicBezTo>
                      <a:pt x="934263" y="-1748"/>
                      <a:pt x="874337" y="-7327"/>
                      <a:pt x="818866" y="9647"/>
                    </a:cubicBezTo>
                    <a:lnTo>
                      <a:pt x="313183" y="164238"/>
                    </a:lnTo>
                    <a:lnTo>
                      <a:pt x="35910" y="229865"/>
                    </a:lnTo>
                    <a:cubicBezTo>
                      <a:pt x="16100" y="280094"/>
                      <a:pt x="4118" y="333067"/>
                      <a:pt x="382" y="386932"/>
                    </a:cubicBezTo>
                    <a:cubicBezTo>
                      <a:pt x="-7047" y="507329"/>
                      <a:pt x="94775" y="615532"/>
                      <a:pt x="226315" y="582671"/>
                    </a:cubicBezTo>
                    <a:cubicBezTo>
                      <a:pt x="347949" y="552001"/>
                      <a:pt x="820008" y="366168"/>
                      <a:pt x="820008" y="366168"/>
                    </a:cubicBezTo>
                    <a:lnTo>
                      <a:pt x="786004" y="85194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2" name="Forme libre : forme 540">
                <a:extLst>
                  <a:ext uri="{FF2B5EF4-FFF2-40B4-BE49-F238E27FC236}">
                    <a16:creationId xmlns:a16="http://schemas.microsoft.com/office/drawing/2014/main" id="{88EFC0FB-6FBD-7988-172C-FA852CCA9946}"/>
                  </a:ext>
                </a:extLst>
              </p:cNvPr>
              <p:cNvSpPr/>
              <p:nvPr/>
            </p:nvSpPr>
            <p:spPr>
              <a:xfrm>
                <a:off x="7260608" y="4590710"/>
                <a:ext cx="95064" cy="52633"/>
              </a:xfrm>
              <a:custGeom>
                <a:avLst/>
                <a:gdLst>
                  <a:gd name="connsiteX0" fmla="*/ 95060 w 95064"/>
                  <a:gd name="connsiteY0" fmla="*/ 0 h 52633"/>
                  <a:gd name="connsiteX1" fmla="*/ 43053 w 95064"/>
                  <a:gd name="connsiteY1" fmla="*/ 18288 h 52633"/>
                  <a:gd name="connsiteX2" fmla="*/ 0 w 95064"/>
                  <a:gd name="connsiteY2" fmla="*/ 52578 h 52633"/>
                  <a:gd name="connsiteX3" fmla="*/ 45339 w 95064"/>
                  <a:gd name="connsiteY3" fmla="*/ 22384 h 52633"/>
                  <a:gd name="connsiteX4" fmla="*/ 95060 w 95064"/>
                  <a:gd name="connsiteY4" fmla="*/ 0 h 5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64" h="52633">
                    <a:moveTo>
                      <a:pt x="95060" y="0"/>
                    </a:moveTo>
                    <a:cubicBezTo>
                      <a:pt x="76634" y="2385"/>
                      <a:pt x="58916" y="8615"/>
                      <a:pt x="43053" y="18288"/>
                    </a:cubicBezTo>
                    <a:cubicBezTo>
                      <a:pt x="26509" y="26656"/>
                      <a:pt x="11857" y="38326"/>
                      <a:pt x="0" y="52578"/>
                    </a:cubicBezTo>
                    <a:cubicBezTo>
                      <a:pt x="953" y="53721"/>
                      <a:pt x="19050" y="36862"/>
                      <a:pt x="45339" y="22384"/>
                    </a:cubicBezTo>
                    <a:cubicBezTo>
                      <a:pt x="71628" y="7906"/>
                      <a:pt x="95441" y="1334"/>
                      <a:pt x="95060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3" name="Forme libre : forme 541">
                <a:extLst>
                  <a:ext uri="{FF2B5EF4-FFF2-40B4-BE49-F238E27FC236}">
                    <a16:creationId xmlns:a16="http://schemas.microsoft.com/office/drawing/2014/main" id="{F06A4051-5A4F-BB97-D7FF-24C985EDB531}"/>
                  </a:ext>
                </a:extLst>
              </p:cNvPr>
              <p:cNvSpPr/>
              <p:nvPr/>
            </p:nvSpPr>
            <p:spPr>
              <a:xfrm>
                <a:off x="6702050" y="4407449"/>
                <a:ext cx="773060" cy="269230"/>
              </a:xfrm>
              <a:custGeom>
                <a:avLst/>
                <a:gdLst>
                  <a:gd name="connsiteX0" fmla="*/ 773061 w 773060"/>
                  <a:gd name="connsiteY0" fmla="*/ 0 h 269230"/>
                  <a:gd name="connsiteX1" fmla="*/ 771156 w 773060"/>
                  <a:gd name="connsiteY1" fmla="*/ 1143 h 269230"/>
                  <a:gd name="connsiteX2" fmla="*/ 765441 w 773060"/>
                  <a:gd name="connsiteY2" fmla="*/ 4096 h 269230"/>
                  <a:gd name="connsiteX3" fmla="*/ 743248 w 773060"/>
                  <a:gd name="connsiteY3" fmla="*/ 14764 h 269230"/>
                  <a:gd name="connsiteX4" fmla="*/ 661142 w 773060"/>
                  <a:gd name="connsiteY4" fmla="*/ 52864 h 269230"/>
                  <a:gd name="connsiteX5" fmla="*/ 390061 w 773060"/>
                  <a:gd name="connsiteY5" fmla="*/ 178022 h 269230"/>
                  <a:gd name="connsiteX6" fmla="*/ 312527 w 773060"/>
                  <a:gd name="connsiteY6" fmla="*/ 213455 h 269230"/>
                  <a:gd name="connsiteX7" fmla="*/ 275761 w 773060"/>
                  <a:gd name="connsiteY7" fmla="*/ 230219 h 269230"/>
                  <a:gd name="connsiteX8" fmla="*/ 240042 w 773060"/>
                  <a:gd name="connsiteY8" fmla="*/ 245650 h 269230"/>
                  <a:gd name="connsiteX9" fmla="*/ 170795 w 773060"/>
                  <a:gd name="connsiteY9" fmla="*/ 266129 h 269230"/>
                  <a:gd name="connsiteX10" fmla="*/ 107930 w 773060"/>
                  <a:gd name="connsiteY10" fmla="*/ 267557 h 269230"/>
                  <a:gd name="connsiteX11" fmla="*/ 25158 w 773060"/>
                  <a:gd name="connsiteY11" fmla="*/ 231648 h 269230"/>
                  <a:gd name="connsiteX12" fmla="*/ 6108 w 773060"/>
                  <a:gd name="connsiteY12" fmla="*/ 215551 h 269230"/>
                  <a:gd name="connsiteX13" fmla="*/ 1441 w 773060"/>
                  <a:gd name="connsiteY13" fmla="*/ 211074 h 269230"/>
                  <a:gd name="connsiteX14" fmla="*/ 12 w 773060"/>
                  <a:gd name="connsiteY14" fmla="*/ 209455 h 269230"/>
                  <a:gd name="connsiteX15" fmla="*/ 6775 w 773060"/>
                  <a:gd name="connsiteY15" fmla="*/ 214789 h 269230"/>
                  <a:gd name="connsiteX16" fmla="*/ 25825 w 773060"/>
                  <a:gd name="connsiteY16" fmla="*/ 230029 h 269230"/>
                  <a:gd name="connsiteX17" fmla="*/ 107835 w 773060"/>
                  <a:gd name="connsiteY17" fmla="*/ 264033 h 269230"/>
                  <a:gd name="connsiteX18" fmla="*/ 169557 w 773060"/>
                  <a:gd name="connsiteY18" fmla="*/ 262033 h 269230"/>
                  <a:gd name="connsiteX19" fmla="*/ 237756 w 773060"/>
                  <a:gd name="connsiteY19" fmla="*/ 241459 h 269230"/>
                  <a:gd name="connsiteX20" fmla="*/ 273284 w 773060"/>
                  <a:gd name="connsiteY20" fmla="*/ 225933 h 269230"/>
                  <a:gd name="connsiteX21" fmla="*/ 310051 w 773060"/>
                  <a:gd name="connsiteY21" fmla="*/ 208979 h 269230"/>
                  <a:gd name="connsiteX22" fmla="*/ 387584 w 773060"/>
                  <a:gd name="connsiteY22" fmla="*/ 173546 h 269230"/>
                  <a:gd name="connsiteX23" fmla="*/ 659713 w 773060"/>
                  <a:gd name="connsiteY23" fmla="*/ 49721 h 269230"/>
                  <a:gd name="connsiteX24" fmla="*/ 742390 w 773060"/>
                  <a:gd name="connsiteY24" fmla="*/ 12763 h 269230"/>
                  <a:gd name="connsiteX25" fmla="*/ 764965 w 773060"/>
                  <a:gd name="connsiteY25" fmla="*/ 3238 h 269230"/>
                  <a:gd name="connsiteX26" fmla="*/ 770870 w 773060"/>
                  <a:gd name="connsiteY26" fmla="*/ 762 h 26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73060" h="269230">
                    <a:moveTo>
                      <a:pt x="773061" y="0"/>
                    </a:moveTo>
                    <a:cubicBezTo>
                      <a:pt x="772496" y="488"/>
                      <a:pt x="771852" y="875"/>
                      <a:pt x="771156" y="1143"/>
                    </a:cubicBezTo>
                    <a:lnTo>
                      <a:pt x="765441" y="4096"/>
                    </a:lnTo>
                    <a:lnTo>
                      <a:pt x="743248" y="14764"/>
                    </a:lnTo>
                    <a:lnTo>
                      <a:pt x="661142" y="52864"/>
                    </a:lnTo>
                    <a:lnTo>
                      <a:pt x="390061" y="178022"/>
                    </a:lnTo>
                    <a:lnTo>
                      <a:pt x="312527" y="213455"/>
                    </a:lnTo>
                    <a:lnTo>
                      <a:pt x="275761" y="230219"/>
                    </a:lnTo>
                    <a:cubicBezTo>
                      <a:pt x="263759" y="235648"/>
                      <a:pt x="251948" y="241268"/>
                      <a:pt x="240042" y="245650"/>
                    </a:cubicBezTo>
                    <a:cubicBezTo>
                      <a:pt x="217594" y="254461"/>
                      <a:pt x="194425" y="261312"/>
                      <a:pt x="170795" y="266129"/>
                    </a:cubicBezTo>
                    <a:cubicBezTo>
                      <a:pt x="150026" y="269713"/>
                      <a:pt x="128840" y="270194"/>
                      <a:pt x="107930" y="267557"/>
                    </a:cubicBezTo>
                    <a:cubicBezTo>
                      <a:pt x="77615" y="263237"/>
                      <a:pt x="49023" y="250834"/>
                      <a:pt x="25158" y="231648"/>
                    </a:cubicBezTo>
                    <a:cubicBezTo>
                      <a:pt x="16776" y="224980"/>
                      <a:pt x="10585" y="219361"/>
                      <a:pt x="6108" y="215551"/>
                    </a:cubicBezTo>
                    <a:lnTo>
                      <a:pt x="1441" y="211074"/>
                    </a:lnTo>
                    <a:cubicBezTo>
                      <a:pt x="393" y="210121"/>
                      <a:pt x="-83" y="209550"/>
                      <a:pt x="12" y="209455"/>
                    </a:cubicBezTo>
                    <a:cubicBezTo>
                      <a:pt x="2371" y="211095"/>
                      <a:pt x="4630" y="212876"/>
                      <a:pt x="6775" y="214789"/>
                    </a:cubicBezTo>
                    <a:cubicBezTo>
                      <a:pt x="11061" y="218313"/>
                      <a:pt x="17443" y="223742"/>
                      <a:pt x="25825" y="230029"/>
                    </a:cubicBezTo>
                    <a:cubicBezTo>
                      <a:pt x="49660" y="248439"/>
                      <a:pt x="77965" y="260175"/>
                      <a:pt x="107835" y="264033"/>
                    </a:cubicBezTo>
                    <a:cubicBezTo>
                      <a:pt x="128395" y="266418"/>
                      <a:pt x="149195" y="265744"/>
                      <a:pt x="169557" y="262033"/>
                    </a:cubicBezTo>
                    <a:cubicBezTo>
                      <a:pt x="192828" y="257104"/>
                      <a:pt x="215641" y="250221"/>
                      <a:pt x="237756" y="241459"/>
                    </a:cubicBezTo>
                    <a:cubicBezTo>
                      <a:pt x="249567" y="236982"/>
                      <a:pt x="261187" y="231457"/>
                      <a:pt x="273284" y="225933"/>
                    </a:cubicBezTo>
                    <a:lnTo>
                      <a:pt x="310051" y="208979"/>
                    </a:lnTo>
                    <a:lnTo>
                      <a:pt x="387584" y="173546"/>
                    </a:lnTo>
                    <a:lnTo>
                      <a:pt x="659713" y="49721"/>
                    </a:lnTo>
                    <a:lnTo>
                      <a:pt x="742390" y="12763"/>
                    </a:lnTo>
                    <a:lnTo>
                      <a:pt x="764965" y="3238"/>
                    </a:lnTo>
                    <a:lnTo>
                      <a:pt x="770870" y="762"/>
                    </a:ln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4" name="Forme libre : forme 542">
                <a:extLst>
                  <a:ext uri="{FF2B5EF4-FFF2-40B4-BE49-F238E27FC236}">
                    <a16:creationId xmlns:a16="http://schemas.microsoft.com/office/drawing/2014/main" id="{C294E2FC-D0A0-7127-AAB5-1BC63C608607}"/>
                  </a:ext>
                </a:extLst>
              </p:cNvPr>
              <p:cNvSpPr/>
              <p:nvPr/>
            </p:nvSpPr>
            <p:spPr>
              <a:xfrm>
                <a:off x="7439202" y="4102173"/>
                <a:ext cx="303275" cy="838390"/>
              </a:xfrm>
              <a:custGeom>
                <a:avLst/>
                <a:gdLst>
                  <a:gd name="connsiteX0" fmla="*/ 34671 w 303275"/>
                  <a:gd name="connsiteY0" fmla="*/ 297656 h 838390"/>
                  <a:gd name="connsiteX1" fmla="*/ 34671 w 303275"/>
                  <a:gd name="connsiteY1" fmla="*/ 300228 h 838390"/>
                  <a:gd name="connsiteX2" fmla="*/ 34671 w 303275"/>
                  <a:gd name="connsiteY2" fmla="*/ 307848 h 838390"/>
                  <a:gd name="connsiteX3" fmla="*/ 33242 w 303275"/>
                  <a:gd name="connsiteY3" fmla="*/ 337280 h 838390"/>
                  <a:gd name="connsiteX4" fmla="*/ 27146 w 303275"/>
                  <a:gd name="connsiteY4" fmla="*/ 448151 h 838390"/>
                  <a:gd name="connsiteX5" fmla="*/ 4477 w 303275"/>
                  <a:gd name="connsiteY5" fmla="*/ 836295 h 838390"/>
                  <a:gd name="connsiteX6" fmla="*/ 2096 w 303275"/>
                  <a:gd name="connsiteY6" fmla="*/ 833914 h 838390"/>
                  <a:gd name="connsiteX7" fmla="*/ 284893 w 303275"/>
                  <a:gd name="connsiteY7" fmla="*/ 822007 h 838390"/>
                  <a:gd name="connsiteX8" fmla="*/ 282512 w 303275"/>
                  <a:gd name="connsiteY8" fmla="*/ 824389 h 838390"/>
                  <a:gd name="connsiteX9" fmla="*/ 284321 w 303275"/>
                  <a:gd name="connsiteY9" fmla="*/ 774382 h 838390"/>
                  <a:gd name="connsiteX10" fmla="*/ 295084 w 303275"/>
                  <a:gd name="connsiteY10" fmla="*/ 434912 h 838390"/>
                  <a:gd name="connsiteX11" fmla="*/ 298799 w 303275"/>
                  <a:gd name="connsiteY11" fmla="*/ 157734 h 838390"/>
                  <a:gd name="connsiteX12" fmla="*/ 298037 w 303275"/>
                  <a:gd name="connsiteY12" fmla="*/ 143161 h 838390"/>
                  <a:gd name="connsiteX13" fmla="*/ 296799 w 303275"/>
                  <a:gd name="connsiteY13" fmla="*/ 129159 h 838390"/>
                  <a:gd name="connsiteX14" fmla="*/ 289084 w 303275"/>
                  <a:gd name="connsiteY14" fmla="*/ 103346 h 838390"/>
                  <a:gd name="connsiteX15" fmla="*/ 259937 w 303275"/>
                  <a:gd name="connsiteY15" fmla="*/ 63532 h 838390"/>
                  <a:gd name="connsiteX16" fmla="*/ 192405 w 303275"/>
                  <a:gd name="connsiteY16" fmla="*/ 21336 h 838390"/>
                  <a:gd name="connsiteX17" fmla="*/ 144780 w 303275"/>
                  <a:gd name="connsiteY17" fmla="*/ 4572 h 838390"/>
                  <a:gd name="connsiteX18" fmla="*/ 132017 w 303275"/>
                  <a:gd name="connsiteY18" fmla="*/ 1143 h 838390"/>
                  <a:gd name="connsiteX19" fmla="*/ 127635 w 303275"/>
                  <a:gd name="connsiteY19" fmla="*/ 0 h 838390"/>
                  <a:gd name="connsiteX20" fmla="*/ 132112 w 303275"/>
                  <a:gd name="connsiteY20" fmla="*/ 667 h 838390"/>
                  <a:gd name="connsiteX21" fmla="*/ 145066 w 303275"/>
                  <a:gd name="connsiteY21" fmla="*/ 3524 h 838390"/>
                  <a:gd name="connsiteX22" fmla="*/ 193358 w 303275"/>
                  <a:gd name="connsiteY22" fmla="*/ 19621 h 838390"/>
                  <a:gd name="connsiteX23" fmla="*/ 262033 w 303275"/>
                  <a:gd name="connsiteY23" fmla="*/ 61531 h 838390"/>
                  <a:gd name="connsiteX24" fmla="*/ 292132 w 303275"/>
                  <a:gd name="connsiteY24" fmla="*/ 102013 h 838390"/>
                  <a:gd name="connsiteX25" fmla="*/ 300228 w 303275"/>
                  <a:gd name="connsiteY25" fmla="*/ 128588 h 838390"/>
                  <a:gd name="connsiteX26" fmla="*/ 301657 w 303275"/>
                  <a:gd name="connsiteY26" fmla="*/ 142875 h 838390"/>
                  <a:gd name="connsiteX27" fmla="*/ 302419 w 303275"/>
                  <a:gd name="connsiteY27" fmla="*/ 157543 h 838390"/>
                  <a:gd name="connsiteX28" fmla="*/ 299847 w 303275"/>
                  <a:gd name="connsiteY28" fmla="*/ 435007 h 838390"/>
                  <a:gd name="connsiteX29" fmla="*/ 289465 w 303275"/>
                  <a:gd name="connsiteY29" fmla="*/ 774573 h 838390"/>
                  <a:gd name="connsiteX30" fmla="*/ 287655 w 303275"/>
                  <a:gd name="connsiteY30" fmla="*/ 824579 h 838390"/>
                  <a:gd name="connsiteX31" fmla="*/ 287655 w 303275"/>
                  <a:gd name="connsiteY31" fmla="*/ 826865 h 838390"/>
                  <a:gd name="connsiteX32" fmla="*/ 285369 w 303275"/>
                  <a:gd name="connsiteY32" fmla="*/ 826865 h 838390"/>
                  <a:gd name="connsiteX33" fmla="*/ 2572 w 303275"/>
                  <a:gd name="connsiteY33" fmla="*/ 838390 h 838390"/>
                  <a:gd name="connsiteX34" fmla="*/ 0 w 303275"/>
                  <a:gd name="connsiteY34" fmla="*/ 838390 h 838390"/>
                  <a:gd name="connsiteX35" fmla="*/ 0 w 303275"/>
                  <a:gd name="connsiteY35" fmla="*/ 835819 h 838390"/>
                  <a:gd name="connsiteX36" fmla="*/ 24479 w 303275"/>
                  <a:gd name="connsiteY36" fmla="*/ 447770 h 838390"/>
                  <a:gd name="connsiteX37" fmla="*/ 31909 w 303275"/>
                  <a:gd name="connsiteY37" fmla="*/ 336994 h 838390"/>
                  <a:gd name="connsiteX38" fmla="*/ 34004 w 303275"/>
                  <a:gd name="connsiteY38" fmla="*/ 307562 h 838390"/>
                  <a:gd name="connsiteX39" fmla="*/ 34671 w 303275"/>
                  <a:gd name="connsiteY39" fmla="*/ 300038 h 838390"/>
                  <a:gd name="connsiteX40" fmla="*/ 34671 w 303275"/>
                  <a:gd name="connsiteY40" fmla="*/ 297656 h 83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3275" h="838390">
                    <a:moveTo>
                      <a:pt x="34671" y="297656"/>
                    </a:moveTo>
                    <a:lnTo>
                      <a:pt x="34671" y="300228"/>
                    </a:lnTo>
                    <a:cubicBezTo>
                      <a:pt x="34671" y="302133"/>
                      <a:pt x="34671" y="304609"/>
                      <a:pt x="34671" y="307848"/>
                    </a:cubicBezTo>
                    <a:cubicBezTo>
                      <a:pt x="34671" y="314706"/>
                      <a:pt x="33909" y="324612"/>
                      <a:pt x="33242" y="337280"/>
                    </a:cubicBezTo>
                    <a:cubicBezTo>
                      <a:pt x="31813" y="363283"/>
                      <a:pt x="29813" y="400812"/>
                      <a:pt x="27146" y="448151"/>
                    </a:cubicBezTo>
                    <a:cubicBezTo>
                      <a:pt x="21622" y="543401"/>
                      <a:pt x="13716" y="677989"/>
                      <a:pt x="4477" y="836295"/>
                    </a:cubicBezTo>
                    <a:lnTo>
                      <a:pt x="2096" y="833914"/>
                    </a:lnTo>
                    <a:lnTo>
                      <a:pt x="284893" y="822007"/>
                    </a:lnTo>
                    <a:lnTo>
                      <a:pt x="282512" y="824389"/>
                    </a:lnTo>
                    <a:cubicBezTo>
                      <a:pt x="283083" y="808482"/>
                      <a:pt x="283655" y="791527"/>
                      <a:pt x="284321" y="774382"/>
                    </a:cubicBezTo>
                    <a:cubicBezTo>
                      <a:pt x="288608" y="653987"/>
                      <a:pt x="292322" y="539305"/>
                      <a:pt x="295084" y="434912"/>
                    </a:cubicBezTo>
                    <a:cubicBezTo>
                      <a:pt x="297847" y="330517"/>
                      <a:pt x="300323" y="236506"/>
                      <a:pt x="298799" y="157734"/>
                    </a:cubicBezTo>
                    <a:cubicBezTo>
                      <a:pt x="298799" y="152781"/>
                      <a:pt x="298323" y="148209"/>
                      <a:pt x="298037" y="143161"/>
                    </a:cubicBezTo>
                    <a:cubicBezTo>
                      <a:pt x="297874" y="138475"/>
                      <a:pt x="297460" y="133801"/>
                      <a:pt x="296799" y="129159"/>
                    </a:cubicBezTo>
                    <a:cubicBezTo>
                      <a:pt x="295415" y="120244"/>
                      <a:pt x="292819" y="111559"/>
                      <a:pt x="289084" y="103346"/>
                    </a:cubicBezTo>
                    <a:cubicBezTo>
                      <a:pt x="282093" y="88280"/>
                      <a:pt x="272187" y="74748"/>
                      <a:pt x="259937" y="63532"/>
                    </a:cubicBezTo>
                    <a:cubicBezTo>
                      <a:pt x="239939" y="45796"/>
                      <a:pt x="217113" y="31534"/>
                      <a:pt x="192405" y="21336"/>
                    </a:cubicBezTo>
                    <a:cubicBezTo>
                      <a:pt x="176922" y="14690"/>
                      <a:pt x="161012" y="9090"/>
                      <a:pt x="144780" y="4572"/>
                    </a:cubicBezTo>
                    <a:lnTo>
                      <a:pt x="132017" y="1143"/>
                    </a:lnTo>
                    <a:lnTo>
                      <a:pt x="127635" y="0"/>
                    </a:lnTo>
                    <a:cubicBezTo>
                      <a:pt x="129139" y="136"/>
                      <a:pt x="130633" y="359"/>
                      <a:pt x="132112" y="667"/>
                    </a:cubicBezTo>
                    <a:lnTo>
                      <a:pt x="145066" y="3524"/>
                    </a:lnTo>
                    <a:cubicBezTo>
                      <a:pt x="161519" y="7756"/>
                      <a:pt x="177656" y="13135"/>
                      <a:pt x="193358" y="19621"/>
                    </a:cubicBezTo>
                    <a:cubicBezTo>
                      <a:pt x="218466" y="29585"/>
                      <a:pt x="241690" y="43758"/>
                      <a:pt x="262033" y="61531"/>
                    </a:cubicBezTo>
                    <a:cubicBezTo>
                      <a:pt x="274655" y="72892"/>
                      <a:pt x="284887" y="86653"/>
                      <a:pt x="292132" y="102013"/>
                    </a:cubicBezTo>
                    <a:cubicBezTo>
                      <a:pt x="296079" y="110442"/>
                      <a:pt x="298805" y="119390"/>
                      <a:pt x="300228" y="128588"/>
                    </a:cubicBezTo>
                    <a:cubicBezTo>
                      <a:pt x="300992" y="133317"/>
                      <a:pt x="301469" y="138088"/>
                      <a:pt x="301657" y="142875"/>
                    </a:cubicBezTo>
                    <a:cubicBezTo>
                      <a:pt x="301657" y="147733"/>
                      <a:pt x="302419" y="152400"/>
                      <a:pt x="302419" y="157543"/>
                    </a:cubicBezTo>
                    <a:cubicBezTo>
                      <a:pt x="304514" y="236601"/>
                      <a:pt x="302419" y="330613"/>
                      <a:pt x="299847" y="435007"/>
                    </a:cubicBezTo>
                    <a:cubicBezTo>
                      <a:pt x="297275" y="539401"/>
                      <a:pt x="293751" y="654082"/>
                      <a:pt x="289465" y="774573"/>
                    </a:cubicBezTo>
                    <a:cubicBezTo>
                      <a:pt x="288798" y="791718"/>
                      <a:pt x="288226" y="808672"/>
                      <a:pt x="287655" y="824579"/>
                    </a:cubicBezTo>
                    <a:lnTo>
                      <a:pt x="287655" y="826865"/>
                    </a:lnTo>
                    <a:lnTo>
                      <a:pt x="285369" y="826865"/>
                    </a:lnTo>
                    <a:lnTo>
                      <a:pt x="2572" y="838390"/>
                    </a:lnTo>
                    <a:lnTo>
                      <a:pt x="0" y="838390"/>
                    </a:lnTo>
                    <a:lnTo>
                      <a:pt x="0" y="835819"/>
                    </a:lnTo>
                    <a:cubicBezTo>
                      <a:pt x="9525" y="677513"/>
                      <a:pt x="18479" y="543020"/>
                      <a:pt x="24479" y="447770"/>
                    </a:cubicBezTo>
                    <a:cubicBezTo>
                      <a:pt x="27622" y="400145"/>
                      <a:pt x="30099" y="362998"/>
                      <a:pt x="31909" y="336994"/>
                    </a:cubicBezTo>
                    <a:cubicBezTo>
                      <a:pt x="32766" y="324326"/>
                      <a:pt x="33528" y="314515"/>
                      <a:pt x="34004" y="307562"/>
                    </a:cubicBezTo>
                    <a:cubicBezTo>
                      <a:pt x="34004" y="304419"/>
                      <a:pt x="34480" y="301942"/>
                      <a:pt x="34671" y="300038"/>
                    </a:cubicBezTo>
                    <a:cubicBezTo>
                      <a:pt x="34584" y="299246"/>
                      <a:pt x="34584" y="298447"/>
                      <a:pt x="34671" y="297656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5" name="Forme libre : forme 543">
                <a:extLst>
                  <a:ext uri="{FF2B5EF4-FFF2-40B4-BE49-F238E27FC236}">
                    <a16:creationId xmlns:a16="http://schemas.microsoft.com/office/drawing/2014/main" id="{5EF1B89D-5114-2DC0-61FA-8482B251D598}"/>
                  </a:ext>
                </a:extLst>
              </p:cNvPr>
              <p:cNvSpPr/>
              <p:nvPr/>
            </p:nvSpPr>
            <p:spPr>
              <a:xfrm>
                <a:off x="7473873" y="4337916"/>
                <a:ext cx="73818" cy="75247"/>
              </a:xfrm>
              <a:custGeom>
                <a:avLst/>
                <a:gdLst>
                  <a:gd name="connsiteX0" fmla="*/ 73819 w 73818"/>
                  <a:gd name="connsiteY0" fmla="*/ 0 h 75247"/>
                  <a:gd name="connsiteX1" fmla="*/ 30385 w 73818"/>
                  <a:gd name="connsiteY1" fmla="*/ 31242 h 75247"/>
                  <a:gd name="connsiteX2" fmla="*/ 0 w 73818"/>
                  <a:gd name="connsiteY2" fmla="*/ 75247 h 75247"/>
                  <a:gd name="connsiteX3" fmla="*/ 4667 w 73818"/>
                  <a:gd name="connsiteY3" fmla="*/ 59817 h 75247"/>
                  <a:gd name="connsiteX4" fmla="*/ 26861 w 73818"/>
                  <a:gd name="connsiteY4" fmla="*/ 27813 h 75247"/>
                  <a:gd name="connsiteX5" fmla="*/ 58484 w 73818"/>
                  <a:gd name="connsiteY5" fmla="*/ 5048 h 75247"/>
                  <a:gd name="connsiteX6" fmla="*/ 73819 w 73818"/>
                  <a:gd name="connsiteY6" fmla="*/ 0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8" h="75247">
                    <a:moveTo>
                      <a:pt x="73819" y="0"/>
                    </a:moveTo>
                    <a:cubicBezTo>
                      <a:pt x="58094" y="8561"/>
                      <a:pt x="43503" y="19057"/>
                      <a:pt x="30385" y="31242"/>
                    </a:cubicBezTo>
                    <a:cubicBezTo>
                      <a:pt x="18484" y="44604"/>
                      <a:pt x="8278" y="59384"/>
                      <a:pt x="0" y="75247"/>
                    </a:cubicBezTo>
                    <a:cubicBezTo>
                      <a:pt x="398" y="69822"/>
                      <a:pt x="1992" y="64553"/>
                      <a:pt x="4667" y="59817"/>
                    </a:cubicBezTo>
                    <a:cubicBezTo>
                      <a:pt x="10198" y="47968"/>
                      <a:pt x="17702" y="37146"/>
                      <a:pt x="26861" y="27813"/>
                    </a:cubicBezTo>
                    <a:cubicBezTo>
                      <a:pt x="35997" y="18443"/>
                      <a:pt x="46699" y="10739"/>
                      <a:pt x="58484" y="5048"/>
                    </a:cubicBezTo>
                    <a:cubicBezTo>
                      <a:pt x="63176" y="2289"/>
                      <a:pt x="68405" y="568"/>
                      <a:pt x="7381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6" name="Forme libre : forme 544">
                <a:extLst>
                  <a:ext uri="{FF2B5EF4-FFF2-40B4-BE49-F238E27FC236}">
                    <a16:creationId xmlns:a16="http://schemas.microsoft.com/office/drawing/2014/main" id="{C07158C3-0CDD-A5F8-3116-C84BB4C911C2}"/>
                  </a:ext>
                </a:extLst>
              </p:cNvPr>
              <p:cNvSpPr/>
              <p:nvPr/>
            </p:nvSpPr>
            <p:spPr>
              <a:xfrm>
                <a:off x="7298803" y="3377225"/>
                <a:ext cx="822007" cy="396095"/>
              </a:xfrm>
              <a:custGeom>
                <a:avLst/>
                <a:gdLst>
                  <a:gd name="connsiteX0" fmla="*/ 822008 w 822007"/>
                  <a:gd name="connsiteY0" fmla="*/ 104870 h 396095"/>
                  <a:gd name="connsiteX1" fmla="*/ 481584 w 822007"/>
                  <a:gd name="connsiteY1" fmla="*/ 364712 h 396095"/>
                  <a:gd name="connsiteX2" fmla="*/ 368713 w 822007"/>
                  <a:gd name="connsiteY2" fmla="*/ 394811 h 396095"/>
                  <a:gd name="connsiteX3" fmla="*/ 0 w 822007"/>
                  <a:gd name="connsiteY3" fmla="*/ 383191 h 396095"/>
                  <a:gd name="connsiteX4" fmla="*/ 19050 w 822007"/>
                  <a:gd name="connsiteY4" fmla="*/ 173641 h 396095"/>
                  <a:gd name="connsiteX5" fmla="*/ 421672 w 822007"/>
                  <a:gd name="connsiteY5" fmla="*/ 179927 h 396095"/>
                  <a:gd name="connsiteX6" fmla="*/ 749046 w 822007"/>
                  <a:gd name="connsiteY6" fmla="*/ 0 h 39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2007" h="396095">
                    <a:moveTo>
                      <a:pt x="822008" y="104870"/>
                    </a:moveTo>
                    <a:lnTo>
                      <a:pt x="481584" y="364712"/>
                    </a:lnTo>
                    <a:cubicBezTo>
                      <a:pt x="449391" y="389215"/>
                      <a:pt x="408832" y="400031"/>
                      <a:pt x="368713" y="394811"/>
                    </a:cubicBezTo>
                    <a:lnTo>
                      <a:pt x="0" y="383191"/>
                    </a:lnTo>
                    <a:lnTo>
                      <a:pt x="19050" y="173641"/>
                    </a:lnTo>
                    <a:lnTo>
                      <a:pt x="421672" y="179927"/>
                    </a:lnTo>
                    <a:lnTo>
                      <a:pt x="749046" y="0"/>
                    </a:ln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7" name="Forme libre : forme 545">
                <a:extLst>
                  <a:ext uri="{FF2B5EF4-FFF2-40B4-BE49-F238E27FC236}">
                    <a16:creationId xmlns:a16="http://schemas.microsoft.com/office/drawing/2014/main" id="{592DEF70-076D-50AF-3A88-AB67367997B7}"/>
                  </a:ext>
                </a:extLst>
              </p:cNvPr>
              <p:cNvSpPr/>
              <p:nvPr/>
            </p:nvSpPr>
            <p:spPr>
              <a:xfrm>
                <a:off x="7517973" y="4007399"/>
                <a:ext cx="183737" cy="154019"/>
              </a:xfrm>
              <a:custGeom>
                <a:avLst/>
                <a:gdLst>
                  <a:gd name="connsiteX0" fmla="*/ 0 w 183737"/>
                  <a:gd name="connsiteY0" fmla="*/ 0 h 154019"/>
                  <a:gd name="connsiteX1" fmla="*/ 96869 w 183737"/>
                  <a:gd name="connsiteY1" fmla="*/ 14573 h 154019"/>
                  <a:gd name="connsiteX2" fmla="*/ 183737 w 183737"/>
                  <a:gd name="connsiteY2" fmla="*/ 68294 h 154019"/>
                  <a:gd name="connsiteX3" fmla="*/ 183737 w 183737"/>
                  <a:gd name="connsiteY3" fmla="*/ 154019 h 154019"/>
                  <a:gd name="connsiteX4" fmla="*/ 41624 w 183737"/>
                  <a:gd name="connsiteY4" fmla="*/ 94297 h 15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737" h="154019">
                    <a:moveTo>
                      <a:pt x="0" y="0"/>
                    </a:moveTo>
                    <a:lnTo>
                      <a:pt x="96869" y="14573"/>
                    </a:lnTo>
                    <a:lnTo>
                      <a:pt x="183737" y="68294"/>
                    </a:lnTo>
                    <a:lnTo>
                      <a:pt x="183737" y="154019"/>
                    </a:lnTo>
                    <a:cubicBezTo>
                      <a:pt x="142875" y="123254"/>
                      <a:pt x="84106" y="90964"/>
                      <a:pt x="41624" y="94297"/>
                    </a:cubicBezTo>
                    <a:close/>
                  </a:path>
                </a:pathLst>
              </a:custGeom>
              <a:solidFill>
                <a:srgbClr val="FFBE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8" name="Forme libre : forme 546">
                <a:extLst>
                  <a:ext uri="{FF2B5EF4-FFF2-40B4-BE49-F238E27FC236}">
                    <a16:creationId xmlns:a16="http://schemas.microsoft.com/office/drawing/2014/main" id="{3C1DCB9F-539C-C14A-B745-837D8564C3E2}"/>
                  </a:ext>
                </a:extLst>
              </p:cNvPr>
              <p:cNvSpPr/>
              <p:nvPr/>
            </p:nvSpPr>
            <p:spPr>
              <a:xfrm>
                <a:off x="6690434" y="3443804"/>
                <a:ext cx="699533" cy="925780"/>
              </a:xfrm>
              <a:custGeom>
                <a:avLst/>
                <a:gdLst>
                  <a:gd name="connsiteX0" fmla="*/ 619323 w 699533"/>
                  <a:gd name="connsiteY0" fmla="*/ 53721 h 925780"/>
                  <a:gd name="connsiteX1" fmla="*/ 699524 w 699533"/>
                  <a:gd name="connsiteY1" fmla="*/ 379952 h 925780"/>
                  <a:gd name="connsiteX2" fmla="*/ 577032 w 699533"/>
                  <a:gd name="connsiteY2" fmla="*/ 584359 h 925780"/>
                  <a:gd name="connsiteX3" fmla="*/ 454064 w 699533"/>
                  <a:gd name="connsiteY3" fmla="*/ 780860 h 925780"/>
                  <a:gd name="connsiteX4" fmla="*/ 293 w 699533"/>
                  <a:gd name="connsiteY4" fmla="*/ 857822 h 925780"/>
                  <a:gd name="connsiteX5" fmla="*/ 144502 w 699533"/>
                  <a:gd name="connsiteY5" fmla="*/ 482346 h 925780"/>
                  <a:gd name="connsiteX6" fmla="*/ 233846 w 699533"/>
                  <a:gd name="connsiteY6" fmla="*/ 274416 h 925780"/>
                  <a:gd name="connsiteX7" fmla="*/ 369768 w 699533"/>
                  <a:gd name="connsiteY7" fmla="*/ 48959 h 925780"/>
                  <a:gd name="connsiteX8" fmla="*/ 442920 w 699533"/>
                  <a:gd name="connsiteY8" fmla="*/ 0 h 9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9533" h="925780">
                    <a:moveTo>
                      <a:pt x="619323" y="53721"/>
                    </a:moveTo>
                    <a:cubicBezTo>
                      <a:pt x="619323" y="63246"/>
                      <a:pt x="700572" y="291846"/>
                      <a:pt x="699524" y="379952"/>
                    </a:cubicBezTo>
                    <a:cubicBezTo>
                      <a:pt x="698190" y="495300"/>
                      <a:pt x="577032" y="584359"/>
                      <a:pt x="577032" y="584359"/>
                    </a:cubicBezTo>
                    <a:lnTo>
                      <a:pt x="454064" y="780860"/>
                    </a:lnTo>
                    <a:cubicBezTo>
                      <a:pt x="267184" y="907447"/>
                      <a:pt x="-10279" y="991648"/>
                      <a:pt x="293" y="857822"/>
                    </a:cubicBezTo>
                    <a:lnTo>
                      <a:pt x="144502" y="482346"/>
                    </a:lnTo>
                    <a:lnTo>
                      <a:pt x="233846" y="274416"/>
                    </a:lnTo>
                    <a:cubicBezTo>
                      <a:pt x="259500" y="189041"/>
                      <a:pt x="306245" y="111503"/>
                      <a:pt x="369768" y="48959"/>
                    </a:cubicBezTo>
                    <a:lnTo>
                      <a:pt x="442920" y="0"/>
                    </a:ln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9" name="Forme libre : forme 547">
                <a:extLst>
                  <a:ext uri="{FF2B5EF4-FFF2-40B4-BE49-F238E27FC236}">
                    <a16:creationId xmlns:a16="http://schemas.microsoft.com/office/drawing/2014/main" id="{9767E481-7C3B-056B-66CE-AD55EF7181E4}"/>
                  </a:ext>
                </a:extLst>
              </p:cNvPr>
              <p:cNvSpPr/>
              <p:nvPr/>
            </p:nvSpPr>
            <p:spPr>
              <a:xfrm>
                <a:off x="6900138" y="3591172"/>
                <a:ext cx="672604" cy="669743"/>
              </a:xfrm>
              <a:custGeom>
                <a:avLst/>
                <a:gdLst>
                  <a:gd name="connsiteX0" fmla="*/ 313607 w 672604"/>
                  <a:gd name="connsiteY0" fmla="*/ 121713 h 669743"/>
                  <a:gd name="connsiteX1" fmla="*/ 254362 w 672604"/>
                  <a:gd name="connsiteY1" fmla="*/ 437086 h 669743"/>
                  <a:gd name="connsiteX2" fmla="*/ 629551 w 672604"/>
                  <a:gd name="connsiteY2" fmla="*/ 387747 h 669743"/>
                  <a:gd name="connsiteX3" fmla="*/ 672604 w 672604"/>
                  <a:gd name="connsiteY3" fmla="*/ 532336 h 669743"/>
                  <a:gd name="connsiteX4" fmla="*/ 191973 w 672604"/>
                  <a:gd name="connsiteY4" fmla="*/ 657494 h 669743"/>
                  <a:gd name="connsiteX5" fmla="*/ 24618 w 672604"/>
                  <a:gd name="connsiteY5" fmla="*/ 611965 h 669743"/>
                  <a:gd name="connsiteX6" fmla="*/ 24618 w 672604"/>
                  <a:gd name="connsiteY6" fmla="*/ 611965 h 669743"/>
                  <a:gd name="connsiteX7" fmla="*/ 4235 w 672604"/>
                  <a:gd name="connsiteY7" fmla="*/ 500332 h 669743"/>
                  <a:gd name="connsiteX8" fmla="*/ 111867 w 672604"/>
                  <a:gd name="connsiteY8" fmla="*/ 77803 h 669743"/>
                  <a:gd name="connsiteX9" fmla="*/ 237569 w 672604"/>
                  <a:gd name="connsiteY9" fmla="*/ 3238 h 669743"/>
                  <a:gd name="connsiteX10" fmla="*/ 245217 w 672604"/>
                  <a:gd name="connsiteY10" fmla="*/ 5508 h 669743"/>
                  <a:gd name="connsiteX11" fmla="*/ 245217 w 672604"/>
                  <a:gd name="connsiteY11" fmla="*/ 5508 h 669743"/>
                  <a:gd name="connsiteX12" fmla="*/ 313607 w 672604"/>
                  <a:gd name="connsiteY12" fmla="*/ 121713 h 66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2604" h="669743">
                    <a:moveTo>
                      <a:pt x="313607" y="121713"/>
                    </a:moveTo>
                    <a:lnTo>
                      <a:pt x="254362" y="437086"/>
                    </a:lnTo>
                    <a:lnTo>
                      <a:pt x="629551" y="387747"/>
                    </a:lnTo>
                    <a:lnTo>
                      <a:pt x="672604" y="532336"/>
                    </a:lnTo>
                    <a:lnTo>
                      <a:pt x="191973" y="657494"/>
                    </a:lnTo>
                    <a:cubicBezTo>
                      <a:pt x="132505" y="684626"/>
                      <a:pt x="62145" y="665484"/>
                      <a:pt x="24618" y="611965"/>
                    </a:cubicBezTo>
                    <a:lnTo>
                      <a:pt x="24618" y="611965"/>
                    </a:lnTo>
                    <a:cubicBezTo>
                      <a:pt x="1861" y="579511"/>
                      <a:pt x="-5585" y="538735"/>
                      <a:pt x="4235" y="500332"/>
                    </a:cubicBezTo>
                    <a:lnTo>
                      <a:pt x="111867" y="77803"/>
                    </a:lnTo>
                    <a:cubicBezTo>
                      <a:pt x="125988" y="22501"/>
                      <a:pt x="182267" y="-10883"/>
                      <a:pt x="237569" y="3238"/>
                    </a:cubicBezTo>
                    <a:cubicBezTo>
                      <a:pt x="240147" y="3896"/>
                      <a:pt x="242698" y="4653"/>
                      <a:pt x="245217" y="5508"/>
                    </a:cubicBezTo>
                    <a:lnTo>
                      <a:pt x="245217" y="5508"/>
                    </a:lnTo>
                    <a:cubicBezTo>
                      <a:pt x="293651" y="21956"/>
                      <a:pt x="322741" y="71386"/>
                      <a:pt x="313607" y="121713"/>
                    </a:cubicBez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0" name="Forme libre : forme 548">
                <a:extLst>
                  <a:ext uri="{FF2B5EF4-FFF2-40B4-BE49-F238E27FC236}">
                    <a16:creationId xmlns:a16="http://schemas.microsoft.com/office/drawing/2014/main" id="{B6BD9239-E471-2ADC-7367-851AF4926A22}"/>
                  </a:ext>
                </a:extLst>
              </p:cNvPr>
              <p:cNvSpPr/>
              <p:nvPr/>
            </p:nvSpPr>
            <p:spPr>
              <a:xfrm>
                <a:off x="7062869" y="3613912"/>
                <a:ext cx="101155" cy="16963"/>
              </a:xfrm>
              <a:custGeom>
                <a:avLst/>
                <a:gdLst>
                  <a:gd name="connsiteX0" fmla="*/ 0 w 101155"/>
                  <a:gd name="connsiteY0" fmla="*/ 16964 h 16963"/>
                  <a:gd name="connsiteX1" fmla="*/ 50006 w 101155"/>
                  <a:gd name="connsiteY1" fmla="*/ 4962 h 16963"/>
                  <a:gd name="connsiteX2" fmla="*/ 101156 w 101155"/>
                  <a:gd name="connsiteY2" fmla="*/ 10106 h 16963"/>
                  <a:gd name="connsiteX3" fmla="*/ 49625 w 101155"/>
                  <a:gd name="connsiteY3" fmla="*/ 581 h 16963"/>
                  <a:gd name="connsiteX4" fmla="*/ 0 w 101155"/>
                  <a:gd name="connsiteY4" fmla="*/ 16964 h 1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155" h="16963">
                    <a:moveTo>
                      <a:pt x="0" y="16964"/>
                    </a:moveTo>
                    <a:cubicBezTo>
                      <a:pt x="16105" y="10898"/>
                      <a:pt x="32903" y="6866"/>
                      <a:pt x="50006" y="4962"/>
                    </a:cubicBezTo>
                    <a:cubicBezTo>
                      <a:pt x="67203" y="4552"/>
                      <a:pt x="84385" y="6280"/>
                      <a:pt x="101156" y="10106"/>
                    </a:cubicBezTo>
                    <a:cubicBezTo>
                      <a:pt x="85311" y="1868"/>
                      <a:pt x="67367" y="-1449"/>
                      <a:pt x="49625" y="581"/>
                    </a:cubicBezTo>
                    <a:cubicBezTo>
                      <a:pt x="31811" y="921"/>
                      <a:pt x="14515" y="6631"/>
                      <a:pt x="0" y="1696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1" name="Forme libre : forme 549">
                <a:extLst>
                  <a:ext uri="{FF2B5EF4-FFF2-40B4-BE49-F238E27FC236}">
                    <a16:creationId xmlns:a16="http://schemas.microsoft.com/office/drawing/2014/main" id="{028D2405-5534-188C-4A97-85C917E26532}"/>
                  </a:ext>
                </a:extLst>
              </p:cNvPr>
              <p:cNvSpPr/>
              <p:nvPr/>
            </p:nvSpPr>
            <p:spPr>
              <a:xfrm>
                <a:off x="6850655" y="3802516"/>
                <a:ext cx="132679" cy="422668"/>
              </a:xfrm>
              <a:custGeom>
                <a:avLst/>
                <a:gdLst>
                  <a:gd name="connsiteX0" fmla="*/ 92389 w 132679"/>
                  <a:gd name="connsiteY0" fmla="*/ 422148 h 422668"/>
                  <a:gd name="connsiteX1" fmla="*/ 758 w 132679"/>
                  <a:gd name="connsiteY1" fmla="*/ 353759 h 422668"/>
                  <a:gd name="connsiteX2" fmla="*/ 12855 w 132679"/>
                  <a:gd name="connsiteY2" fmla="*/ 284798 h 422668"/>
                  <a:gd name="connsiteX3" fmla="*/ 132680 w 132679"/>
                  <a:gd name="connsiteY3" fmla="*/ 0 h 422668"/>
                  <a:gd name="connsiteX4" fmla="*/ 67338 w 132679"/>
                  <a:gd name="connsiteY4" fmla="*/ 262509 h 422668"/>
                  <a:gd name="connsiteX5" fmla="*/ 58861 w 132679"/>
                  <a:gd name="connsiteY5" fmla="*/ 338042 h 422668"/>
                  <a:gd name="connsiteX6" fmla="*/ 92389 w 132679"/>
                  <a:gd name="connsiteY6" fmla="*/ 422148 h 42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679" h="422668">
                    <a:moveTo>
                      <a:pt x="92389" y="422148"/>
                    </a:moveTo>
                    <a:cubicBezTo>
                      <a:pt x="38096" y="427101"/>
                      <a:pt x="6664" y="396145"/>
                      <a:pt x="758" y="353759"/>
                    </a:cubicBezTo>
                    <a:cubicBezTo>
                      <a:pt x="-2480" y="330422"/>
                      <a:pt x="5235" y="307086"/>
                      <a:pt x="12855" y="284798"/>
                    </a:cubicBezTo>
                    <a:cubicBezTo>
                      <a:pt x="46193" y="187071"/>
                      <a:pt x="79530" y="88678"/>
                      <a:pt x="132680" y="0"/>
                    </a:cubicBezTo>
                    <a:cubicBezTo>
                      <a:pt x="112773" y="88678"/>
                      <a:pt x="87246" y="173831"/>
                      <a:pt x="67338" y="262509"/>
                    </a:cubicBezTo>
                    <a:cubicBezTo>
                      <a:pt x="61004" y="287168"/>
                      <a:pt x="58151" y="312592"/>
                      <a:pt x="58861" y="338042"/>
                    </a:cubicBezTo>
                    <a:cubicBezTo>
                      <a:pt x="60135" y="369077"/>
                      <a:pt x="71963" y="398748"/>
                      <a:pt x="92389" y="422148"/>
                    </a:cubicBezTo>
                  </a:path>
                </a:pathLst>
              </a:custGeom>
              <a:solidFill>
                <a:srgbClr val="000000">
                  <a:alpha val="36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2" name="Forme libre : forme 550">
                <a:extLst>
                  <a:ext uri="{FF2B5EF4-FFF2-40B4-BE49-F238E27FC236}">
                    <a16:creationId xmlns:a16="http://schemas.microsoft.com/office/drawing/2014/main" id="{EFA54CBB-015D-6E94-1077-2522900A36F3}"/>
                  </a:ext>
                </a:extLst>
              </p:cNvPr>
              <p:cNvSpPr/>
              <p:nvPr/>
            </p:nvSpPr>
            <p:spPr>
              <a:xfrm>
                <a:off x="6727208" y="4314961"/>
                <a:ext cx="45243" cy="37338"/>
              </a:xfrm>
              <a:custGeom>
                <a:avLst/>
                <a:gdLst>
                  <a:gd name="connsiteX0" fmla="*/ 45244 w 45243"/>
                  <a:gd name="connsiteY0" fmla="*/ 37338 h 37338"/>
                  <a:gd name="connsiteX1" fmla="*/ 19812 w 45243"/>
                  <a:gd name="connsiteY1" fmla="*/ 22098 h 37338"/>
                  <a:gd name="connsiteX2" fmla="*/ 0 w 45243"/>
                  <a:gd name="connsiteY2" fmla="*/ 0 h 37338"/>
                  <a:gd name="connsiteX3" fmla="*/ 22955 w 45243"/>
                  <a:gd name="connsiteY3" fmla="*/ 18193 h 37338"/>
                  <a:gd name="connsiteX4" fmla="*/ 45244 w 45243"/>
                  <a:gd name="connsiteY4" fmla="*/ 37338 h 3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" h="37338">
                    <a:moveTo>
                      <a:pt x="45244" y="37338"/>
                    </a:moveTo>
                    <a:cubicBezTo>
                      <a:pt x="35707" y="34283"/>
                      <a:pt x="27003" y="29068"/>
                      <a:pt x="19812" y="22098"/>
                    </a:cubicBezTo>
                    <a:cubicBezTo>
                      <a:pt x="11632" y="16314"/>
                      <a:pt x="4860" y="8761"/>
                      <a:pt x="0" y="0"/>
                    </a:cubicBezTo>
                    <a:cubicBezTo>
                      <a:pt x="8260" y="5255"/>
                      <a:pt x="15953" y="11351"/>
                      <a:pt x="22955" y="18193"/>
                    </a:cubicBezTo>
                    <a:cubicBezTo>
                      <a:pt x="31027" y="23786"/>
                      <a:pt x="38497" y="30202"/>
                      <a:pt x="45244" y="3733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3" name="Forme libre : forme 551">
                <a:extLst>
                  <a:ext uri="{FF2B5EF4-FFF2-40B4-BE49-F238E27FC236}">
                    <a16:creationId xmlns:a16="http://schemas.microsoft.com/office/drawing/2014/main" id="{D929C785-D317-48A6-E7C0-844F9F4819AE}"/>
                  </a:ext>
                </a:extLst>
              </p:cNvPr>
              <p:cNvSpPr/>
              <p:nvPr/>
            </p:nvSpPr>
            <p:spPr>
              <a:xfrm>
                <a:off x="6904041" y="3696884"/>
                <a:ext cx="273794" cy="563178"/>
              </a:xfrm>
              <a:custGeom>
                <a:avLst/>
                <a:gdLst>
                  <a:gd name="connsiteX0" fmla="*/ 273795 w 273794"/>
                  <a:gd name="connsiteY0" fmla="*/ 529304 h 563178"/>
                  <a:gd name="connsiteX1" fmla="*/ 265984 w 273794"/>
                  <a:gd name="connsiteY1" fmla="*/ 531590 h 563178"/>
                  <a:gd name="connsiteX2" fmla="*/ 243696 w 273794"/>
                  <a:gd name="connsiteY2" fmla="*/ 537877 h 563178"/>
                  <a:gd name="connsiteX3" fmla="*/ 208549 w 273794"/>
                  <a:gd name="connsiteY3" fmla="*/ 548735 h 563178"/>
                  <a:gd name="connsiteX4" fmla="*/ 160924 w 273794"/>
                  <a:gd name="connsiteY4" fmla="*/ 560642 h 563178"/>
                  <a:gd name="connsiteX5" fmla="*/ 101583 w 273794"/>
                  <a:gd name="connsiteY5" fmla="*/ 560642 h 563178"/>
                  <a:gd name="connsiteX6" fmla="*/ 39289 w 273794"/>
                  <a:gd name="connsiteY6" fmla="*/ 533019 h 563178"/>
                  <a:gd name="connsiteX7" fmla="*/ 2142 w 273794"/>
                  <a:gd name="connsiteY7" fmla="*/ 468059 h 563178"/>
                  <a:gd name="connsiteX8" fmla="*/ 7190 w 273794"/>
                  <a:gd name="connsiteY8" fmla="*/ 387382 h 563178"/>
                  <a:gd name="connsiteX9" fmla="*/ 45290 w 273794"/>
                  <a:gd name="connsiteY9" fmla="*/ 236982 h 563178"/>
                  <a:gd name="connsiteX10" fmla="*/ 73865 w 273794"/>
                  <a:gd name="connsiteY10" fmla="*/ 113157 h 563178"/>
                  <a:gd name="connsiteX11" fmla="*/ 94153 w 273794"/>
                  <a:gd name="connsiteY11" fmla="*/ 30099 h 563178"/>
                  <a:gd name="connsiteX12" fmla="*/ 100154 w 273794"/>
                  <a:gd name="connsiteY12" fmla="*/ 7715 h 563178"/>
                  <a:gd name="connsiteX13" fmla="*/ 102631 w 273794"/>
                  <a:gd name="connsiteY13" fmla="*/ 0 h 563178"/>
                  <a:gd name="connsiteX14" fmla="*/ 101107 w 273794"/>
                  <a:gd name="connsiteY14" fmla="*/ 7906 h 563178"/>
                  <a:gd name="connsiteX15" fmla="*/ 95963 w 273794"/>
                  <a:gd name="connsiteY15" fmla="*/ 30575 h 563178"/>
                  <a:gd name="connsiteX16" fmla="*/ 76913 w 273794"/>
                  <a:gd name="connsiteY16" fmla="*/ 114014 h 563178"/>
                  <a:gd name="connsiteX17" fmla="*/ 49195 w 273794"/>
                  <a:gd name="connsiteY17" fmla="*/ 237839 h 563178"/>
                  <a:gd name="connsiteX18" fmla="*/ 11095 w 273794"/>
                  <a:gd name="connsiteY18" fmla="*/ 388430 h 563178"/>
                  <a:gd name="connsiteX19" fmla="*/ 7095 w 273794"/>
                  <a:gd name="connsiteY19" fmla="*/ 467392 h 563178"/>
                  <a:gd name="connsiteX20" fmla="*/ 42433 w 273794"/>
                  <a:gd name="connsiteY20" fmla="*/ 529685 h 563178"/>
                  <a:gd name="connsiteX21" fmla="*/ 102535 w 273794"/>
                  <a:gd name="connsiteY21" fmla="*/ 556736 h 563178"/>
                  <a:gd name="connsiteX22" fmla="*/ 160543 w 273794"/>
                  <a:gd name="connsiteY22" fmla="*/ 557498 h 563178"/>
                  <a:gd name="connsiteX23" fmla="*/ 208168 w 273794"/>
                  <a:gd name="connsiteY23" fmla="*/ 546449 h 563178"/>
                  <a:gd name="connsiteX24" fmla="*/ 243505 w 273794"/>
                  <a:gd name="connsiteY24" fmla="*/ 536448 h 563178"/>
                  <a:gd name="connsiteX25" fmla="*/ 266175 w 273794"/>
                  <a:gd name="connsiteY25" fmla="*/ 531019 h 563178"/>
                  <a:gd name="connsiteX26" fmla="*/ 273795 w 273794"/>
                  <a:gd name="connsiteY26" fmla="*/ 529304 h 56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73794" h="563178">
                    <a:moveTo>
                      <a:pt x="273795" y="529304"/>
                    </a:moveTo>
                    <a:cubicBezTo>
                      <a:pt x="271241" y="530227"/>
                      <a:pt x="268633" y="530990"/>
                      <a:pt x="265984" y="531590"/>
                    </a:cubicBezTo>
                    <a:lnTo>
                      <a:pt x="243696" y="537877"/>
                    </a:lnTo>
                    <a:lnTo>
                      <a:pt x="208549" y="548735"/>
                    </a:lnTo>
                    <a:cubicBezTo>
                      <a:pt x="192968" y="553800"/>
                      <a:pt x="177055" y="557778"/>
                      <a:pt x="160924" y="560642"/>
                    </a:cubicBezTo>
                    <a:cubicBezTo>
                      <a:pt x="141288" y="564024"/>
                      <a:pt x="121218" y="564024"/>
                      <a:pt x="101583" y="560642"/>
                    </a:cubicBezTo>
                    <a:cubicBezTo>
                      <a:pt x="78805" y="556889"/>
                      <a:pt x="57363" y="547381"/>
                      <a:pt x="39289" y="533019"/>
                    </a:cubicBezTo>
                    <a:cubicBezTo>
                      <a:pt x="19476" y="516556"/>
                      <a:pt x="6283" y="493484"/>
                      <a:pt x="2142" y="468059"/>
                    </a:cubicBezTo>
                    <a:cubicBezTo>
                      <a:pt x="-1916" y="441113"/>
                      <a:pt x="-195" y="413612"/>
                      <a:pt x="7190" y="387382"/>
                    </a:cubicBezTo>
                    <a:cubicBezTo>
                      <a:pt x="22240" y="334328"/>
                      <a:pt x="34527" y="283464"/>
                      <a:pt x="45290" y="236982"/>
                    </a:cubicBezTo>
                    <a:lnTo>
                      <a:pt x="73865" y="113157"/>
                    </a:lnTo>
                    <a:cubicBezTo>
                      <a:pt x="82057" y="78105"/>
                      <a:pt x="89010" y="49721"/>
                      <a:pt x="94153" y="30099"/>
                    </a:cubicBezTo>
                    <a:cubicBezTo>
                      <a:pt x="96630" y="20574"/>
                      <a:pt x="98725" y="12763"/>
                      <a:pt x="100154" y="7715"/>
                    </a:cubicBezTo>
                    <a:cubicBezTo>
                      <a:pt x="100768" y="5080"/>
                      <a:pt x="101596" y="2500"/>
                      <a:pt x="102631" y="0"/>
                    </a:cubicBezTo>
                    <a:cubicBezTo>
                      <a:pt x="102341" y="2673"/>
                      <a:pt x="101832" y="5317"/>
                      <a:pt x="101107" y="7906"/>
                    </a:cubicBezTo>
                    <a:cubicBezTo>
                      <a:pt x="99868" y="13526"/>
                      <a:pt x="98154" y="21146"/>
                      <a:pt x="95963" y="30575"/>
                    </a:cubicBezTo>
                    <a:cubicBezTo>
                      <a:pt x="91486" y="50768"/>
                      <a:pt x="85105" y="79153"/>
                      <a:pt x="76913" y="114014"/>
                    </a:cubicBezTo>
                    <a:cubicBezTo>
                      <a:pt x="68722" y="148876"/>
                      <a:pt x="59673" y="191262"/>
                      <a:pt x="49195" y="237839"/>
                    </a:cubicBezTo>
                    <a:cubicBezTo>
                      <a:pt x="38718" y="284417"/>
                      <a:pt x="26335" y="335471"/>
                      <a:pt x="11095" y="388430"/>
                    </a:cubicBezTo>
                    <a:cubicBezTo>
                      <a:pt x="4215" y="414175"/>
                      <a:pt x="2852" y="441083"/>
                      <a:pt x="7095" y="467392"/>
                    </a:cubicBezTo>
                    <a:cubicBezTo>
                      <a:pt x="11000" y="491730"/>
                      <a:pt x="23545" y="513846"/>
                      <a:pt x="42433" y="529685"/>
                    </a:cubicBezTo>
                    <a:cubicBezTo>
                      <a:pt x="59813" y="543711"/>
                      <a:pt x="80511" y="553027"/>
                      <a:pt x="102535" y="556736"/>
                    </a:cubicBezTo>
                    <a:cubicBezTo>
                      <a:pt x="121685" y="560308"/>
                      <a:pt x="141306" y="560566"/>
                      <a:pt x="160543" y="557498"/>
                    </a:cubicBezTo>
                    <a:cubicBezTo>
                      <a:pt x="176642" y="554858"/>
                      <a:pt x="192551" y="551168"/>
                      <a:pt x="208168" y="546449"/>
                    </a:cubicBezTo>
                    <a:cubicBezTo>
                      <a:pt x="221884" y="542449"/>
                      <a:pt x="233790" y="539020"/>
                      <a:pt x="243505" y="536448"/>
                    </a:cubicBezTo>
                    <a:cubicBezTo>
                      <a:pt x="253221" y="533876"/>
                      <a:pt x="260936" y="532067"/>
                      <a:pt x="266175" y="531019"/>
                    </a:cubicBezTo>
                    <a:cubicBezTo>
                      <a:pt x="268662" y="530232"/>
                      <a:pt x="271211" y="529659"/>
                      <a:pt x="273795" y="52930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4" name="Forme libre : forme 552">
                <a:extLst>
                  <a:ext uri="{FF2B5EF4-FFF2-40B4-BE49-F238E27FC236}">
                    <a16:creationId xmlns:a16="http://schemas.microsoft.com/office/drawing/2014/main" id="{168CE79F-77F1-36B2-0EFF-7C880E5AAA44}"/>
                  </a:ext>
                </a:extLst>
              </p:cNvPr>
              <p:cNvSpPr/>
              <p:nvPr/>
            </p:nvSpPr>
            <p:spPr>
              <a:xfrm>
                <a:off x="7096111" y="3978919"/>
                <a:ext cx="433578" cy="117065"/>
              </a:xfrm>
              <a:custGeom>
                <a:avLst/>
                <a:gdLst>
                  <a:gd name="connsiteX0" fmla="*/ 433578 w 433578"/>
                  <a:gd name="connsiteY0" fmla="*/ 0 h 117065"/>
                  <a:gd name="connsiteX1" fmla="*/ 428911 w 433578"/>
                  <a:gd name="connsiteY1" fmla="*/ 1143 h 117065"/>
                  <a:gd name="connsiteX2" fmla="*/ 415385 w 433578"/>
                  <a:gd name="connsiteY2" fmla="*/ 3334 h 117065"/>
                  <a:gd name="connsiteX3" fmla="*/ 365665 w 433578"/>
                  <a:gd name="connsiteY3" fmla="*/ 10668 h 117065"/>
                  <a:gd name="connsiteX4" fmla="*/ 201263 w 433578"/>
                  <a:gd name="connsiteY4" fmla="*/ 33052 h 117065"/>
                  <a:gd name="connsiteX5" fmla="*/ 58388 w 433578"/>
                  <a:gd name="connsiteY5" fmla="*/ 51245 h 117065"/>
                  <a:gd name="connsiteX6" fmla="*/ 59055 w 433578"/>
                  <a:gd name="connsiteY6" fmla="*/ 51245 h 117065"/>
                  <a:gd name="connsiteX7" fmla="*/ 11430 w 433578"/>
                  <a:gd name="connsiteY7" fmla="*/ 95346 h 117065"/>
                  <a:gd name="connsiteX8" fmla="*/ 0 w 433578"/>
                  <a:gd name="connsiteY8" fmla="*/ 117062 h 117065"/>
                  <a:gd name="connsiteX9" fmla="*/ 1810 w 433578"/>
                  <a:gd name="connsiteY9" fmla="*/ 110871 h 117065"/>
                  <a:gd name="connsiteX10" fmla="*/ 9525 w 433578"/>
                  <a:gd name="connsiteY10" fmla="*/ 94202 h 117065"/>
                  <a:gd name="connsiteX11" fmla="*/ 57150 w 433578"/>
                  <a:gd name="connsiteY11" fmla="*/ 47816 h 117065"/>
                  <a:gd name="connsiteX12" fmla="*/ 57150 w 433578"/>
                  <a:gd name="connsiteY12" fmla="*/ 47816 h 117065"/>
                  <a:gd name="connsiteX13" fmla="*/ 57150 w 433578"/>
                  <a:gd name="connsiteY13" fmla="*/ 47816 h 117065"/>
                  <a:gd name="connsiteX14" fmla="*/ 200025 w 433578"/>
                  <a:gd name="connsiteY14" fmla="*/ 28766 h 117065"/>
                  <a:gd name="connsiteX15" fmla="*/ 364617 w 433578"/>
                  <a:gd name="connsiteY15" fmla="*/ 7906 h 117065"/>
                  <a:gd name="connsiteX16" fmla="*/ 414528 w 433578"/>
                  <a:gd name="connsiteY16" fmla="*/ 2096 h 117065"/>
                  <a:gd name="connsiteX17" fmla="*/ 428149 w 433578"/>
                  <a:gd name="connsiteY17" fmla="*/ 762 h 117065"/>
                  <a:gd name="connsiteX18" fmla="*/ 433578 w 433578"/>
                  <a:gd name="connsiteY18" fmla="*/ 0 h 117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3578" h="117065">
                    <a:moveTo>
                      <a:pt x="433578" y="0"/>
                    </a:moveTo>
                    <a:cubicBezTo>
                      <a:pt x="432085" y="602"/>
                      <a:pt x="430513" y="987"/>
                      <a:pt x="428911" y="1143"/>
                    </a:cubicBezTo>
                    <a:lnTo>
                      <a:pt x="415385" y="3334"/>
                    </a:lnTo>
                    <a:lnTo>
                      <a:pt x="365665" y="10668"/>
                    </a:lnTo>
                    <a:cubicBezTo>
                      <a:pt x="323564" y="16669"/>
                      <a:pt x="265462" y="24575"/>
                      <a:pt x="201263" y="33052"/>
                    </a:cubicBezTo>
                    <a:lnTo>
                      <a:pt x="58388" y="51245"/>
                    </a:lnTo>
                    <a:lnTo>
                      <a:pt x="59055" y="51245"/>
                    </a:lnTo>
                    <a:cubicBezTo>
                      <a:pt x="39554" y="61468"/>
                      <a:pt x="23119" y="76687"/>
                      <a:pt x="11430" y="95346"/>
                    </a:cubicBezTo>
                    <a:cubicBezTo>
                      <a:pt x="3143" y="108681"/>
                      <a:pt x="571" y="117253"/>
                      <a:pt x="0" y="117062"/>
                    </a:cubicBezTo>
                    <a:cubicBezTo>
                      <a:pt x="358" y="114935"/>
                      <a:pt x="965" y="112856"/>
                      <a:pt x="1810" y="110871"/>
                    </a:cubicBezTo>
                    <a:cubicBezTo>
                      <a:pt x="3868" y="105091"/>
                      <a:pt x="6450" y="99512"/>
                      <a:pt x="9525" y="94202"/>
                    </a:cubicBezTo>
                    <a:cubicBezTo>
                      <a:pt x="20812" y="74639"/>
                      <a:pt x="37296" y="58584"/>
                      <a:pt x="57150" y="47816"/>
                    </a:cubicBezTo>
                    <a:lnTo>
                      <a:pt x="57150" y="47816"/>
                    </a:lnTo>
                    <a:lnTo>
                      <a:pt x="57150" y="47816"/>
                    </a:lnTo>
                    <a:lnTo>
                      <a:pt x="200025" y="28766"/>
                    </a:lnTo>
                    <a:cubicBezTo>
                      <a:pt x="264224" y="20384"/>
                      <a:pt x="322421" y="12954"/>
                      <a:pt x="364617" y="7906"/>
                    </a:cubicBezTo>
                    <a:lnTo>
                      <a:pt x="414528" y="2096"/>
                    </a:lnTo>
                    <a:lnTo>
                      <a:pt x="428149" y="762"/>
                    </a:lnTo>
                    <a:cubicBezTo>
                      <a:pt x="429912" y="248"/>
                      <a:pt x="431741" y="-9"/>
                      <a:pt x="4335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5" name="Forme libre : forme 553">
                <a:extLst>
                  <a:ext uri="{FF2B5EF4-FFF2-40B4-BE49-F238E27FC236}">
                    <a16:creationId xmlns:a16="http://schemas.microsoft.com/office/drawing/2014/main" id="{05C97F68-5262-C8F5-7E42-B3BC5A80A884}"/>
                  </a:ext>
                </a:extLst>
              </p:cNvPr>
              <p:cNvSpPr/>
              <p:nvPr/>
            </p:nvSpPr>
            <p:spPr>
              <a:xfrm>
                <a:off x="7154499" y="3681453"/>
                <a:ext cx="56305" cy="346805"/>
              </a:xfrm>
              <a:custGeom>
                <a:avLst/>
                <a:gdLst>
                  <a:gd name="connsiteX0" fmla="*/ 56197 w 56305"/>
                  <a:gd name="connsiteY0" fmla="*/ 0 h 346805"/>
                  <a:gd name="connsiteX1" fmla="*/ 55626 w 56305"/>
                  <a:gd name="connsiteY1" fmla="*/ 13906 h 346805"/>
                  <a:gd name="connsiteX2" fmla="*/ 51625 w 56305"/>
                  <a:gd name="connsiteY2" fmla="*/ 51340 h 346805"/>
                  <a:gd name="connsiteX3" fmla="*/ 33338 w 56305"/>
                  <a:gd name="connsiteY3" fmla="*/ 174212 h 346805"/>
                  <a:gd name="connsiteX4" fmla="*/ 11144 w 56305"/>
                  <a:gd name="connsiteY4" fmla="*/ 296513 h 346805"/>
                  <a:gd name="connsiteX5" fmla="*/ 3524 w 56305"/>
                  <a:gd name="connsiteY5" fmla="*/ 333375 h 346805"/>
                  <a:gd name="connsiteX6" fmla="*/ 0 w 56305"/>
                  <a:gd name="connsiteY6" fmla="*/ 346805 h 346805"/>
                  <a:gd name="connsiteX7" fmla="*/ 1619 w 56305"/>
                  <a:gd name="connsiteY7" fmla="*/ 333089 h 346805"/>
                  <a:gd name="connsiteX8" fmla="*/ 7620 w 56305"/>
                  <a:gd name="connsiteY8" fmla="*/ 295942 h 346805"/>
                  <a:gd name="connsiteX9" fmla="*/ 28384 w 56305"/>
                  <a:gd name="connsiteY9" fmla="*/ 173450 h 346805"/>
                  <a:gd name="connsiteX10" fmla="*/ 48101 w 56305"/>
                  <a:gd name="connsiteY10" fmla="*/ 50863 h 346805"/>
                  <a:gd name="connsiteX11" fmla="*/ 53626 w 56305"/>
                  <a:gd name="connsiteY11" fmla="*/ 13621 h 346805"/>
                  <a:gd name="connsiteX12" fmla="*/ 56197 w 56305"/>
                  <a:gd name="connsiteY12" fmla="*/ 0 h 346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305" h="346805">
                    <a:moveTo>
                      <a:pt x="56197" y="0"/>
                    </a:moveTo>
                    <a:cubicBezTo>
                      <a:pt x="56450" y="4643"/>
                      <a:pt x="56259" y="9300"/>
                      <a:pt x="55626" y="13906"/>
                    </a:cubicBezTo>
                    <a:cubicBezTo>
                      <a:pt x="54959" y="22765"/>
                      <a:pt x="53530" y="35528"/>
                      <a:pt x="51625" y="51340"/>
                    </a:cubicBezTo>
                    <a:cubicBezTo>
                      <a:pt x="47720" y="82963"/>
                      <a:pt x="41338" y="126397"/>
                      <a:pt x="33338" y="174212"/>
                    </a:cubicBezTo>
                    <a:cubicBezTo>
                      <a:pt x="25337" y="222028"/>
                      <a:pt x="17240" y="265367"/>
                      <a:pt x="11144" y="296513"/>
                    </a:cubicBezTo>
                    <a:cubicBezTo>
                      <a:pt x="8001" y="312134"/>
                      <a:pt x="5429" y="325088"/>
                      <a:pt x="3524" y="333375"/>
                    </a:cubicBezTo>
                    <a:cubicBezTo>
                      <a:pt x="2841" y="337967"/>
                      <a:pt x="1660" y="342470"/>
                      <a:pt x="0" y="346805"/>
                    </a:cubicBezTo>
                    <a:cubicBezTo>
                      <a:pt x="158" y="342196"/>
                      <a:pt x="700" y="337608"/>
                      <a:pt x="1619" y="333089"/>
                    </a:cubicBezTo>
                    <a:cubicBezTo>
                      <a:pt x="3143" y="323564"/>
                      <a:pt x="5239" y="310896"/>
                      <a:pt x="7620" y="295942"/>
                    </a:cubicBezTo>
                    <a:cubicBezTo>
                      <a:pt x="13144" y="263652"/>
                      <a:pt x="20383" y="220789"/>
                      <a:pt x="28384" y="173450"/>
                    </a:cubicBezTo>
                    <a:cubicBezTo>
                      <a:pt x="36385" y="126111"/>
                      <a:pt x="43434" y="82296"/>
                      <a:pt x="48101" y="50863"/>
                    </a:cubicBezTo>
                    <a:cubicBezTo>
                      <a:pt x="50387" y="35909"/>
                      <a:pt x="52197" y="23336"/>
                      <a:pt x="53626" y="13621"/>
                    </a:cubicBezTo>
                    <a:cubicBezTo>
                      <a:pt x="54043" y="9008"/>
                      <a:pt x="54904" y="4447"/>
                      <a:pt x="5619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6" name="Forme libre : forme 554">
                <a:extLst>
                  <a:ext uri="{FF2B5EF4-FFF2-40B4-BE49-F238E27FC236}">
                    <a16:creationId xmlns:a16="http://schemas.microsoft.com/office/drawing/2014/main" id="{51F9BF19-47D4-46C5-35AC-21B15E5DD65A}"/>
                  </a:ext>
                </a:extLst>
              </p:cNvPr>
              <p:cNvSpPr/>
              <p:nvPr/>
            </p:nvSpPr>
            <p:spPr>
              <a:xfrm>
                <a:off x="7075442" y="3426183"/>
                <a:ext cx="260038" cy="146341"/>
              </a:xfrm>
              <a:custGeom>
                <a:avLst/>
                <a:gdLst>
                  <a:gd name="connsiteX0" fmla="*/ 0 w 260038"/>
                  <a:gd name="connsiteY0" fmla="*/ 56102 h 146341"/>
                  <a:gd name="connsiteX1" fmla="*/ 15907 w 260038"/>
                  <a:gd name="connsiteY1" fmla="*/ 0 h 146341"/>
                  <a:gd name="connsiteX2" fmla="*/ 235744 w 260038"/>
                  <a:gd name="connsiteY2" fmla="*/ 81820 h 146341"/>
                  <a:gd name="connsiteX3" fmla="*/ 258846 w 260038"/>
                  <a:gd name="connsiteY3" fmla="*/ 122454 h 146341"/>
                  <a:gd name="connsiteX4" fmla="*/ 256032 w 260038"/>
                  <a:gd name="connsiteY4" fmla="*/ 129445 h 146341"/>
                  <a:gd name="connsiteX5" fmla="*/ 256032 w 260038"/>
                  <a:gd name="connsiteY5" fmla="*/ 129445 h 146341"/>
                  <a:gd name="connsiteX6" fmla="*/ 213550 w 260038"/>
                  <a:gd name="connsiteY6" fmla="*/ 143351 h 14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0038" h="146341">
                    <a:moveTo>
                      <a:pt x="0" y="56102"/>
                    </a:moveTo>
                    <a:lnTo>
                      <a:pt x="15907" y="0"/>
                    </a:lnTo>
                    <a:lnTo>
                      <a:pt x="235744" y="81820"/>
                    </a:lnTo>
                    <a:cubicBezTo>
                      <a:pt x="253344" y="86661"/>
                      <a:pt x="263687" y="104853"/>
                      <a:pt x="258846" y="122454"/>
                    </a:cubicBezTo>
                    <a:cubicBezTo>
                      <a:pt x="258178" y="124884"/>
                      <a:pt x="257234" y="127229"/>
                      <a:pt x="256032" y="129445"/>
                    </a:cubicBezTo>
                    <a:lnTo>
                      <a:pt x="256032" y="129445"/>
                    </a:lnTo>
                    <a:cubicBezTo>
                      <a:pt x="247659" y="144442"/>
                      <a:pt x="229171" y="150495"/>
                      <a:pt x="213550" y="143351"/>
                    </a:cubicBezTo>
                    <a:close/>
                  </a:path>
                </a:pathLst>
              </a:custGeom>
              <a:solidFill>
                <a:srgbClr val="4EBD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7" name="Forme libre : forme 555">
                <a:extLst>
                  <a:ext uri="{FF2B5EF4-FFF2-40B4-BE49-F238E27FC236}">
                    <a16:creationId xmlns:a16="http://schemas.microsoft.com/office/drawing/2014/main" id="{F6421D2D-4572-274C-007A-11A2624123A0}"/>
                  </a:ext>
                </a:extLst>
              </p:cNvPr>
              <p:cNvSpPr/>
              <p:nvPr/>
            </p:nvSpPr>
            <p:spPr>
              <a:xfrm>
                <a:off x="7318139" y="3509336"/>
                <a:ext cx="69246" cy="264414"/>
              </a:xfrm>
              <a:custGeom>
                <a:avLst/>
                <a:gdLst>
                  <a:gd name="connsiteX0" fmla="*/ 69247 w 69246"/>
                  <a:gd name="connsiteY0" fmla="*/ 264414 h 264414"/>
                  <a:gd name="connsiteX1" fmla="*/ 66294 w 69246"/>
                  <a:gd name="connsiteY1" fmla="*/ 253555 h 264414"/>
                  <a:gd name="connsiteX2" fmla="*/ 59055 w 69246"/>
                  <a:gd name="connsiteY2" fmla="*/ 223647 h 264414"/>
                  <a:gd name="connsiteX3" fmla="*/ 31052 w 69246"/>
                  <a:gd name="connsiteY3" fmla="*/ 126206 h 264414"/>
                  <a:gd name="connsiteX4" fmla="*/ 6287 w 69246"/>
                  <a:gd name="connsiteY4" fmla="*/ 58484 h 264414"/>
                  <a:gd name="connsiteX5" fmla="*/ 5620 w 69246"/>
                  <a:gd name="connsiteY5" fmla="*/ 56960 h 264414"/>
                  <a:gd name="connsiteX6" fmla="*/ 7049 w 69246"/>
                  <a:gd name="connsiteY6" fmla="*/ 55912 h 264414"/>
                  <a:gd name="connsiteX7" fmla="*/ 20098 w 69246"/>
                  <a:gd name="connsiteY7" fmla="*/ 32671 h 264414"/>
                  <a:gd name="connsiteX8" fmla="*/ 14478 w 69246"/>
                  <a:gd name="connsiteY8" fmla="*/ 12382 h 264414"/>
                  <a:gd name="connsiteX9" fmla="*/ 0 w 69246"/>
                  <a:gd name="connsiteY9" fmla="*/ 0 h 264414"/>
                  <a:gd name="connsiteX10" fmla="*/ 4953 w 69246"/>
                  <a:gd name="connsiteY10" fmla="*/ 1524 h 264414"/>
                  <a:gd name="connsiteX11" fmla="*/ 16478 w 69246"/>
                  <a:gd name="connsiteY11" fmla="*/ 11049 h 264414"/>
                  <a:gd name="connsiteX12" fmla="*/ 23622 w 69246"/>
                  <a:gd name="connsiteY12" fmla="*/ 33052 h 264414"/>
                  <a:gd name="connsiteX13" fmla="*/ 9525 w 69246"/>
                  <a:gd name="connsiteY13" fmla="*/ 59627 h 264414"/>
                  <a:gd name="connsiteX14" fmla="*/ 10287 w 69246"/>
                  <a:gd name="connsiteY14" fmla="*/ 57055 h 264414"/>
                  <a:gd name="connsiteX15" fmla="*/ 35719 w 69246"/>
                  <a:gd name="connsiteY15" fmla="*/ 124873 h 264414"/>
                  <a:gd name="connsiteX16" fmla="*/ 62484 w 69246"/>
                  <a:gd name="connsiteY16" fmla="*/ 222980 h 264414"/>
                  <a:gd name="connsiteX17" fmla="*/ 68199 w 69246"/>
                  <a:gd name="connsiteY17" fmla="*/ 253365 h 264414"/>
                  <a:gd name="connsiteX18" fmla="*/ 69247 w 69246"/>
                  <a:gd name="connsiteY18" fmla="*/ 264414 h 26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246" h="264414">
                    <a:moveTo>
                      <a:pt x="69247" y="264414"/>
                    </a:moveTo>
                    <a:cubicBezTo>
                      <a:pt x="67784" y="260942"/>
                      <a:pt x="66791" y="257290"/>
                      <a:pt x="66294" y="253555"/>
                    </a:cubicBezTo>
                    <a:cubicBezTo>
                      <a:pt x="64294" y="245459"/>
                      <a:pt x="61913" y="235458"/>
                      <a:pt x="59055" y="223647"/>
                    </a:cubicBezTo>
                    <a:cubicBezTo>
                      <a:pt x="52864" y="198406"/>
                      <a:pt x="43339" y="163830"/>
                      <a:pt x="31052" y="126206"/>
                    </a:cubicBezTo>
                    <a:cubicBezTo>
                      <a:pt x="22860" y="101060"/>
                      <a:pt x="14288" y="77819"/>
                      <a:pt x="6287" y="58484"/>
                    </a:cubicBezTo>
                    <a:lnTo>
                      <a:pt x="5620" y="56960"/>
                    </a:lnTo>
                    <a:lnTo>
                      <a:pt x="7049" y="55912"/>
                    </a:lnTo>
                    <a:cubicBezTo>
                      <a:pt x="14571" y="50431"/>
                      <a:pt x="19334" y="41947"/>
                      <a:pt x="20098" y="32671"/>
                    </a:cubicBezTo>
                    <a:cubicBezTo>
                      <a:pt x="20636" y="25461"/>
                      <a:pt x="18649" y="18288"/>
                      <a:pt x="14478" y="12382"/>
                    </a:cubicBezTo>
                    <a:cubicBezTo>
                      <a:pt x="10596" y="7264"/>
                      <a:pt x="5659" y="3041"/>
                      <a:pt x="0" y="0"/>
                    </a:cubicBezTo>
                    <a:cubicBezTo>
                      <a:pt x="0" y="0"/>
                      <a:pt x="1905" y="0"/>
                      <a:pt x="4953" y="1524"/>
                    </a:cubicBezTo>
                    <a:cubicBezTo>
                      <a:pt x="9493" y="3745"/>
                      <a:pt x="13442" y="7009"/>
                      <a:pt x="16478" y="11049"/>
                    </a:cubicBezTo>
                    <a:cubicBezTo>
                      <a:pt x="21402" y="17300"/>
                      <a:pt x="23935" y="25101"/>
                      <a:pt x="23622" y="33052"/>
                    </a:cubicBezTo>
                    <a:cubicBezTo>
                      <a:pt x="23039" y="43546"/>
                      <a:pt x="17887" y="53258"/>
                      <a:pt x="9525" y="59627"/>
                    </a:cubicBezTo>
                    <a:lnTo>
                      <a:pt x="10287" y="57055"/>
                    </a:lnTo>
                    <a:cubicBezTo>
                      <a:pt x="18669" y="76105"/>
                      <a:pt x="27527" y="99632"/>
                      <a:pt x="35719" y="124873"/>
                    </a:cubicBezTo>
                    <a:cubicBezTo>
                      <a:pt x="46372" y="157078"/>
                      <a:pt x="55307" y="189827"/>
                      <a:pt x="62484" y="222980"/>
                    </a:cubicBezTo>
                    <a:cubicBezTo>
                      <a:pt x="65246" y="235744"/>
                      <a:pt x="67056" y="246126"/>
                      <a:pt x="68199" y="253365"/>
                    </a:cubicBezTo>
                    <a:cubicBezTo>
                      <a:pt x="68901" y="257006"/>
                      <a:pt x="69251" y="260706"/>
                      <a:pt x="69247" y="264414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8" name="Forme libre : forme 556">
                <a:extLst>
                  <a:ext uri="{FF2B5EF4-FFF2-40B4-BE49-F238E27FC236}">
                    <a16:creationId xmlns:a16="http://schemas.microsoft.com/office/drawing/2014/main" id="{F2DACEE8-217F-1FA9-F20A-9B1A45074B20}"/>
                  </a:ext>
                </a:extLst>
              </p:cNvPr>
              <p:cNvSpPr/>
              <p:nvPr/>
            </p:nvSpPr>
            <p:spPr>
              <a:xfrm>
                <a:off x="7108802" y="3717077"/>
                <a:ext cx="15407" cy="58483"/>
              </a:xfrm>
              <a:custGeom>
                <a:avLst/>
                <a:gdLst>
                  <a:gd name="connsiteX0" fmla="*/ 15407 w 15407"/>
                  <a:gd name="connsiteY0" fmla="*/ 58484 h 58483"/>
                  <a:gd name="connsiteX1" fmla="*/ 3120 w 15407"/>
                  <a:gd name="connsiteY1" fmla="*/ 30480 h 58483"/>
                  <a:gd name="connsiteX2" fmla="*/ 1025 w 15407"/>
                  <a:gd name="connsiteY2" fmla="*/ 0 h 58483"/>
                  <a:gd name="connsiteX3" fmla="*/ 7978 w 15407"/>
                  <a:gd name="connsiteY3" fmla="*/ 29337 h 58483"/>
                  <a:gd name="connsiteX4" fmla="*/ 15407 w 15407"/>
                  <a:gd name="connsiteY4" fmla="*/ 58483 h 5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07" h="58483">
                    <a:moveTo>
                      <a:pt x="15407" y="58484"/>
                    </a:moveTo>
                    <a:cubicBezTo>
                      <a:pt x="9041" y="50319"/>
                      <a:pt x="4818" y="40693"/>
                      <a:pt x="3120" y="30480"/>
                    </a:cubicBezTo>
                    <a:cubicBezTo>
                      <a:pt x="-138" y="20659"/>
                      <a:pt x="-859" y="10174"/>
                      <a:pt x="1025" y="0"/>
                    </a:cubicBezTo>
                    <a:cubicBezTo>
                      <a:pt x="4044" y="9599"/>
                      <a:pt x="6368" y="19404"/>
                      <a:pt x="7978" y="29337"/>
                    </a:cubicBezTo>
                    <a:cubicBezTo>
                      <a:pt x="11182" y="38852"/>
                      <a:pt x="13666" y="48595"/>
                      <a:pt x="15407" y="5848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9" name="Forme libre : forme 557">
                <a:extLst>
                  <a:ext uri="{FF2B5EF4-FFF2-40B4-BE49-F238E27FC236}">
                    <a16:creationId xmlns:a16="http://schemas.microsoft.com/office/drawing/2014/main" id="{2EE2A204-3D66-0991-CB20-C3266EB6F008}"/>
                  </a:ext>
                </a:extLst>
              </p:cNvPr>
              <p:cNvSpPr/>
              <p:nvPr/>
            </p:nvSpPr>
            <p:spPr>
              <a:xfrm>
                <a:off x="7010248" y="3818250"/>
                <a:ext cx="41190" cy="36463"/>
              </a:xfrm>
              <a:custGeom>
                <a:avLst/>
                <a:gdLst>
                  <a:gd name="connsiteX0" fmla="*/ 41190 w 41190"/>
                  <a:gd name="connsiteY0" fmla="*/ 78 h 36463"/>
                  <a:gd name="connsiteX1" fmla="*/ 23474 w 41190"/>
                  <a:gd name="connsiteY1" fmla="*/ 21509 h 36463"/>
                  <a:gd name="connsiteX2" fmla="*/ 42 w 41190"/>
                  <a:gd name="connsiteY2" fmla="*/ 36463 h 36463"/>
                  <a:gd name="connsiteX3" fmla="*/ 20140 w 41190"/>
                  <a:gd name="connsiteY3" fmla="*/ 17413 h 36463"/>
                  <a:gd name="connsiteX4" fmla="*/ 41190 w 41190"/>
                  <a:gd name="connsiteY4" fmla="*/ 78 h 3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90" h="36463">
                    <a:moveTo>
                      <a:pt x="41190" y="78"/>
                    </a:moveTo>
                    <a:cubicBezTo>
                      <a:pt x="37063" y="8522"/>
                      <a:pt x="30991" y="15867"/>
                      <a:pt x="23474" y="21509"/>
                    </a:cubicBezTo>
                    <a:cubicBezTo>
                      <a:pt x="16991" y="28319"/>
                      <a:pt x="8950" y="33451"/>
                      <a:pt x="42" y="36463"/>
                    </a:cubicBezTo>
                    <a:cubicBezTo>
                      <a:pt x="-719" y="35225"/>
                      <a:pt x="8901" y="27796"/>
                      <a:pt x="20140" y="17413"/>
                    </a:cubicBezTo>
                    <a:cubicBezTo>
                      <a:pt x="31380" y="7031"/>
                      <a:pt x="40047" y="-875"/>
                      <a:pt x="41190" y="7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0" name="Forme libre : forme 558">
                <a:extLst>
                  <a:ext uri="{FF2B5EF4-FFF2-40B4-BE49-F238E27FC236}">
                    <a16:creationId xmlns:a16="http://schemas.microsoft.com/office/drawing/2014/main" id="{3FB0F9D1-EA77-3890-4BF6-8A2E4BB846D3}"/>
                  </a:ext>
                </a:extLst>
              </p:cNvPr>
              <p:cNvSpPr/>
              <p:nvPr/>
            </p:nvSpPr>
            <p:spPr>
              <a:xfrm>
                <a:off x="7108278" y="3877001"/>
                <a:ext cx="19132" cy="39691"/>
              </a:xfrm>
              <a:custGeom>
                <a:avLst/>
                <a:gdLst>
                  <a:gd name="connsiteX0" fmla="*/ 18980 w 19132"/>
                  <a:gd name="connsiteY0" fmla="*/ 39624 h 39691"/>
                  <a:gd name="connsiteX1" fmla="*/ 5359 w 19132"/>
                  <a:gd name="connsiteY1" fmla="*/ 21812 h 39691"/>
                  <a:gd name="connsiteX2" fmla="*/ 121 w 19132"/>
                  <a:gd name="connsiteY2" fmla="*/ 0 h 39691"/>
                  <a:gd name="connsiteX3" fmla="*/ 9646 w 19132"/>
                  <a:gd name="connsiteY3" fmla="*/ 19717 h 39691"/>
                  <a:gd name="connsiteX4" fmla="*/ 18980 w 19132"/>
                  <a:gd name="connsiteY4" fmla="*/ 39624 h 3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32" h="39691">
                    <a:moveTo>
                      <a:pt x="18980" y="39624"/>
                    </a:moveTo>
                    <a:cubicBezTo>
                      <a:pt x="17932" y="40481"/>
                      <a:pt x="10693" y="33147"/>
                      <a:pt x="5359" y="21812"/>
                    </a:cubicBezTo>
                    <a:cubicBezTo>
                      <a:pt x="1329" y="15287"/>
                      <a:pt x="-507" y="7644"/>
                      <a:pt x="121" y="0"/>
                    </a:cubicBezTo>
                    <a:cubicBezTo>
                      <a:pt x="1549" y="0"/>
                      <a:pt x="4693" y="8954"/>
                      <a:pt x="9646" y="19717"/>
                    </a:cubicBezTo>
                    <a:cubicBezTo>
                      <a:pt x="14599" y="30480"/>
                      <a:pt x="20123" y="38576"/>
                      <a:pt x="18980" y="3962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1" name="Forme libre : forme 559">
                <a:extLst>
                  <a:ext uri="{FF2B5EF4-FFF2-40B4-BE49-F238E27FC236}">
                    <a16:creationId xmlns:a16="http://schemas.microsoft.com/office/drawing/2014/main" id="{5365A79A-326C-7620-27F8-467BA0BF8DAE}"/>
                  </a:ext>
                </a:extLst>
              </p:cNvPr>
              <p:cNvSpPr/>
              <p:nvPr/>
            </p:nvSpPr>
            <p:spPr>
              <a:xfrm>
                <a:off x="7037149" y="3932246"/>
                <a:ext cx="14289" cy="53721"/>
              </a:xfrm>
              <a:custGeom>
                <a:avLst/>
                <a:gdLst>
                  <a:gd name="connsiteX0" fmla="*/ 2 w 14289"/>
                  <a:gd name="connsiteY0" fmla="*/ 53721 h 53721"/>
                  <a:gd name="connsiteX1" fmla="*/ 4764 w 14289"/>
                  <a:gd name="connsiteY1" fmla="*/ 26194 h 53721"/>
                  <a:gd name="connsiteX2" fmla="*/ 14289 w 14289"/>
                  <a:gd name="connsiteY2" fmla="*/ 0 h 53721"/>
                  <a:gd name="connsiteX3" fmla="*/ 9527 w 14289"/>
                  <a:gd name="connsiteY3" fmla="*/ 27527 h 53721"/>
                  <a:gd name="connsiteX4" fmla="*/ 2 w 14289"/>
                  <a:gd name="connsiteY4" fmla="*/ 53721 h 53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9" h="53721">
                    <a:moveTo>
                      <a:pt x="2" y="53721"/>
                    </a:moveTo>
                    <a:cubicBezTo>
                      <a:pt x="-63" y="44335"/>
                      <a:pt x="1549" y="35013"/>
                      <a:pt x="4764" y="26194"/>
                    </a:cubicBezTo>
                    <a:cubicBezTo>
                      <a:pt x="6341" y="16961"/>
                      <a:pt x="9568" y="8089"/>
                      <a:pt x="14289" y="0"/>
                    </a:cubicBezTo>
                    <a:cubicBezTo>
                      <a:pt x="14240" y="9376"/>
                      <a:pt x="12631" y="18679"/>
                      <a:pt x="9527" y="27527"/>
                    </a:cubicBezTo>
                    <a:cubicBezTo>
                      <a:pt x="7950" y="36760"/>
                      <a:pt x="4724" y="45632"/>
                      <a:pt x="2" y="5372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2" name="Forme libre : forme 560">
                <a:extLst>
                  <a:ext uri="{FF2B5EF4-FFF2-40B4-BE49-F238E27FC236}">
                    <a16:creationId xmlns:a16="http://schemas.microsoft.com/office/drawing/2014/main" id="{EA613F95-28DF-EE8F-65D7-ACD59316290B}"/>
                  </a:ext>
                </a:extLst>
              </p:cNvPr>
              <p:cNvSpPr/>
              <p:nvPr/>
            </p:nvSpPr>
            <p:spPr>
              <a:xfrm>
                <a:off x="6975048" y="4031858"/>
                <a:ext cx="15811" cy="39758"/>
              </a:xfrm>
              <a:custGeom>
                <a:avLst/>
                <a:gdLst>
                  <a:gd name="connsiteX0" fmla="*/ 15811 w 15811"/>
                  <a:gd name="connsiteY0" fmla="*/ 39739 h 39758"/>
                  <a:gd name="connsiteX1" fmla="*/ 5620 w 15811"/>
                  <a:gd name="connsiteY1" fmla="*/ 20689 h 39758"/>
                  <a:gd name="connsiteX2" fmla="*/ 0 w 15811"/>
                  <a:gd name="connsiteY2" fmla="*/ 19 h 39758"/>
                  <a:gd name="connsiteX3" fmla="*/ 10192 w 15811"/>
                  <a:gd name="connsiteY3" fmla="*/ 19070 h 39758"/>
                  <a:gd name="connsiteX4" fmla="*/ 15811 w 15811"/>
                  <a:gd name="connsiteY4" fmla="*/ 39739 h 3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11" h="39758">
                    <a:moveTo>
                      <a:pt x="15811" y="39739"/>
                    </a:moveTo>
                    <a:cubicBezTo>
                      <a:pt x="14478" y="40215"/>
                      <a:pt x="9906" y="31833"/>
                      <a:pt x="5620" y="20689"/>
                    </a:cubicBezTo>
                    <a:cubicBezTo>
                      <a:pt x="2176" y="14325"/>
                      <a:pt x="252" y="7251"/>
                      <a:pt x="0" y="19"/>
                    </a:cubicBezTo>
                    <a:cubicBezTo>
                      <a:pt x="1238" y="-457"/>
                      <a:pt x="5810" y="7925"/>
                      <a:pt x="10192" y="19070"/>
                    </a:cubicBezTo>
                    <a:cubicBezTo>
                      <a:pt x="13592" y="25451"/>
                      <a:pt x="15512" y="32515"/>
                      <a:pt x="15811" y="3973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3" name="Forme libre : forme 561">
                <a:extLst>
                  <a:ext uri="{FF2B5EF4-FFF2-40B4-BE49-F238E27FC236}">
                    <a16:creationId xmlns:a16="http://schemas.microsoft.com/office/drawing/2014/main" id="{F12085BF-151F-EC4A-2F3E-80D9E44F8C6F}"/>
                  </a:ext>
                </a:extLst>
              </p:cNvPr>
              <p:cNvSpPr/>
              <p:nvPr/>
            </p:nvSpPr>
            <p:spPr>
              <a:xfrm>
                <a:off x="7086110" y="4011876"/>
                <a:ext cx="43007" cy="37338"/>
              </a:xfrm>
              <a:custGeom>
                <a:avLst/>
                <a:gdLst>
                  <a:gd name="connsiteX0" fmla="*/ 42958 w 43007"/>
                  <a:gd name="connsiteY0" fmla="*/ 0 h 37338"/>
                  <a:gd name="connsiteX1" fmla="*/ 21908 w 43007"/>
                  <a:gd name="connsiteY1" fmla="*/ 19050 h 37338"/>
                  <a:gd name="connsiteX2" fmla="*/ 0 w 43007"/>
                  <a:gd name="connsiteY2" fmla="*/ 37338 h 37338"/>
                  <a:gd name="connsiteX3" fmla="*/ 19050 w 43007"/>
                  <a:gd name="connsiteY3" fmla="*/ 15240 h 37338"/>
                  <a:gd name="connsiteX4" fmla="*/ 42958 w 43007"/>
                  <a:gd name="connsiteY4" fmla="*/ 0 h 3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07" h="37338">
                    <a:moveTo>
                      <a:pt x="42958" y="0"/>
                    </a:moveTo>
                    <a:cubicBezTo>
                      <a:pt x="43815" y="1238"/>
                      <a:pt x="33433" y="8954"/>
                      <a:pt x="21908" y="19050"/>
                    </a:cubicBezTo>
                    <a:cubicBezTo>
                      <a:pt x="15260" y="25890"/>
                      <a:pt x="7918" y="32019"/>
                      <a:pt x="0" y="37338"/>
                    </a:cubicBezTo>
                    <a:cubicBezTo>
                      <a:pt x="4514" y="28570"/>
                      <a:pt x="11043" y="20997"/>
                      <a:pt x="19050" y="15240"/>
                    </a:cubicBezTo>
                    <a:cubicBezTo>
                      <a:pt x="25767" y="8422"/>
                      <a:pt x="33941" y="3211"/>
                      <a:pt x="4295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4" name="Forme libre : forme 562">
                <a:extLst>
                  <a:ext uri="{FF2B5EF4-FFF2-40B4-BE49-F238E27FC236}">
                    <a16:creationId xmlns:a16="http://schemas.microsoft.com/office/drawing/2014/main" id="{8FA2485F-4A98-5C54-AC80-D6C45303482D}"/>
                  </a:ext>
                </a:extLst>
              </p:cNvPr>
              <p:cNvSpPr/>
              <p:nvPr/>
            </p:nvSpPr>
            <p:spPr>
              <a:xfrm>
                <a:off x="6973810" y="4156846"/>
                <a:ext cx="33718" cy="55054"/>
              </a:xfrm>
              <a:custGeom>
                <a:avLst/>
                <a:gdLst>
                  <a:gd name="connsiteX0" fmla="*/ 33719 w 33718"/>
                  <a:gd name="connsiteY0" fmla="*/ 55054 h 55054"/>
                  <a:gd name="connsiteX1" fmla="*/ 16288 w 33718"/>
                  <a:gd name="connsiteY1" fmla="*/ 27908 h 55054"/>
                  <a:gd name="connsiteX2" fmla="*/ 0 w 33718"/>
                  <a:gd name="connsiteY2" fmla="*/ 0 h 55054"/>
                  <a:gd name="connsiteX3" fmla="*/ 20479 w 33718"/>
                  <a:gd name="connsiteY3" fmla="*/ 25337 h 55054"/>
                  <a:gd name="connsiteX4" fmla="*/ 33718 w 33718"/>
                  <a:gd name="connsiteY4" fmla="*/ 55054 h 5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8" h="55054">
                    <a:moveTo>
                      <a:pt x="33719" y="55054"/>
                    </a:moveTo>
                    <a:cubicBezTo>
                      <a:pt x="27062" y="46578"/>
                      <a:pt x="21225" y="37489"/>
                      <a:pt x="16288" y="27908"/>
                    </a:cubicBezTo>
                    <a:cubicBezTo>
                      <a:pt x="9958" y="19161"/>
                      <a:pt x="4502" y="9814"/>
                      <a:pt x="0" y="0"/>
                    </a:cubicBezTo>
                    <a:cubicBezTo>
                      <a:pt x="8494" y="6950"/>
                      <a:pt x="15465" y="15574"/>
                      <a:pt x="20479" y="25337"/>
                    </a:cubicBezTo>
                    <a:cubicBezTo>
                      <a:pt x="26924" y="34206"/>
                      <a:pt x="31435" y="44331"/>
                      <a:pt x="33718" y="5505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5" name="Forme libre : forme 563">
                <a:extLst>
                  <a:ext uri="{FF2B5EF4-FFF2-40B4-BE49-F238E27FC236}">
                    <a16:creationId xmlns:a16="http://schemas.microsoft.com/office/drawing/2014/main" id="{186E238C-261B-9C8D-908B-D322CC8E21BD}"/>
                  </a:ext>
                </a:extLst>
              </p:cNvPr>
              <p:cNvSpPr/>
              <p:nvPr/>
            </p:nvSpPr>
            <p:spPr>
              <a:xfrm>
                <a:off x="7049724" y="4144368"/>
                <a:ext cx="49339" cy="24955"/>
              </a:xfrm>
              <a:custGeom>
                <a:avLst/>
                <a:gdLst>
                  <a:gd name="connsiteX0" fmla="*/ 49339 w 49339"/>
                  <a:gd name="connsiteY0" fmla="*/ 24955 h 24955"/>
                  <a:gd name="connsiteX1" fmla="*/ 24670 w 49339"/>
                  <a:gd name="connsiteY1" fmla="*/ 12478 h 24955"/>
                  <a:gd name="connsiteX2" fmla="*/ 0 w 49339"/>
                  <a:gd name="connsiteY2" fmla="*/ 0 h 24955"/>
                  <a:gd name="connsiteX3" fmla="*/ 26956 w 49339"/>
                  <a:gd name="connsiteY3" fmla="*/ 8001 h 24955"/>
                  <a:gd name="connsiteX4" fmla="*/ 49340 w 49339"/>
                  <a:gd name="connsiteY4" fmla="*/ 24955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39" h="24955">
                    <a:moveTo>
                      <a:pt x="49339" y="24955"/>
                    </a:moveTo>
                    <a:cubicBezTo>
                      <a:pt x="40773" y="21513"/>
                      <a:pt x="32519" y="17338"/>
                      <a:pt x="24670" y="12478"/>
                    </a:cubicBezTo>
                    <a:cubicBezTo>
                      <a:pt x="16110" y="9020"/>
                      <a:pt x="7858" y="4846"/>
                      <a:pt x="0" y="0"/>
                    </a:cubicBezTo>
                    <a:cubicBezTo>
                      <a:pt x="9536" y="226"/>
                      <a:pt x="18840" y="2988"/>
                      <a:pt x="26956" y="8001"/>
                    </a:cubicBezTo>
                    <a:cubicBezTo>
                      <a:pt x="35764" y="11611"/>
                      <a:pt x="43478" y="17455"/>
                      <a:pt x="49340" y="2495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6" name="Forme libre : forme 564">
                <a:extLst>
                  <a:ext uri="{FF2B5EF4-FFF2-40B4-BE49-F238E27FC236}">
                    <a16:creationId xmlns:a16="http://schemas.microsoft.com/office/drawing/2014/main" id="{B619BDB1-11E2-434C-C70D-411E094AF824}"/>
                  </a:ext>
                </a:extLst>
              </p:cNvPr>
              <p:cNvSpPr/>
              <p:nvPr/>
            </p:nvSpPr>
            <p:spPr>
              <a:xfrm>
                <a:off x="7158271" y="4153725"/>
                <a:ext cx="18375" cy="39125"/>
              </a:xfrm>
              <a:custGeom>
                <a:avLst/>
                <a:gdLst>
                  <a:gd name="connsiteX0" fmla="*/ 18231 w 18375"/>
                  <a:gd name="connsiteY0" fmla="*/ 73 h 39125"/>
                  <a:gd name="connsiteX1" fmla="*/ 8706 w 18375"/>
                  <a:gd name="connsiteY1" fmla="*/ 19123 h 39125"/>
                  <a:gd name="connsiteX2" fmla="*/ 515 w 18375"/>
                  <a:gd name="connsiteY2" fmla="*/ 39125 h 39125"/>
                  <a:gd name="connsiteX3" fmla="*/ 4515 w 18375"/>
                  <a:gd name="connsiteY3" fmla="*/ 17123 h 39125"/>
                  <a:gd name="connsiteX4" fmla="*/ 18231 w 18375"/>
                  <a:gd name="connsiteY4" fmla="*/ 73 h 3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75" h="39125">
                    <a:moveTo>
                      <a:pt x="18231" y="73"/>
                    </a:moveTo>
                    <a:cubicBezTo>
                      <a:pt x="19374" y="1121"/>
                      <a:pt x="13469" y="8836"/>
                      <a:pt x="8706" y="19123"/>
                    </a:cubicBezTo>
                    <a:cubicBezTo>
                      <a:pt x="6534" y="26005"/>
                      <a:pt x="3794" y="32696"/>
                      <a:pt x="515" y="39125"/>
                    </a:cubicBezTo>
                    <a:cubicBezTo>
                      <a:pt x="-867" y="31549"/>
                      <a:pt x="555" y="23728"/>
                      <a:pt x="4515" y="17123"/>
                    </a:cubicBezTo>
                    <a:cubicBezTo>
                      <a:pt x="9373" y="5978"/>
                      <a:pt x="17374" y="-784"/>
                      <a:pt x="18231" y="7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7" name="Forme libre : forme 565">
                <a:extLst>
                  <a:ext uri="{FF2B5EF4-FFF2-40B4-BE49-F238E27FC236}">
                    <a16:creationId xmlns:a16="http://schemas.microsoft.com/office/drawing/2014/main" id="{A25BCD3A-20EF-27FA-79F9-89E8C2610296}"/>
                  </a:ext>
                </a:extLst>
              </p:cNvPr>
              <p:cNvSpPr/>
              <p:nvPr/>
            </p:nvSpPr>
            <p:spPr>
              <a:xfrm>
                <a:off x="7185837" y="4071771"/>
                <a:ext cx="44350" cy="20209"/>
              </a:xfrm>
              <a:custGeom>
                <a:avLst/>
                <a:gdLst>
                  <a:gd name="connsiteX0" fmla="*/ 44291 w 44350"/>
                  <a:gd name="connsiteY0" fmla="*/ 20210 h 20209"/>
                  <a:gd name="connsiteX1" fmla="*/ 22003 w 44350"/>
                  <a:gd name="connsiteY1" fmla="*/ 10685 h 20209"/>
                  <a:gd name="connsiteX2" fmla="*/ 0 w 44350"/>
                  <a:gd name="connsiteY2" fmla="*/ 17 h 20209"/>
                  <a:gd name="connsiteX3" fmla="*/ 24098 w 44350"/>
                  <a:gd name="connsiteY3" fmla="*/ 6113 h 20209"/>
                  <a:gd name="connsiteX4" fmla="*/ 44291 w 44350"/>
                  <a:gd name="connsiteY4" fmla="*/ 20210 h 2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50" h="20209">
                    <a:moveTo>
                      <a:pt x="44291" y="20210"/>
                    </a:moveTo>
                    <a:cubicBezTo>
                      <a:pt x="36532" y="17869"/>
                      <a:pt x="29057" y="14674"/>
                      <a:pt x="22003" y="10685"/>
                    </a:cubicBezTo>
                    <a:cubicBezTo>
                      <a:pt x="14301" y="7941"/>
                      <a:pt x="6923" y="4364"/>
                      <a:pt x="0" y="17"/>
                    </a:cubicBezTo>
                    <a:cubicBezTo>
                      <a:pt x="8441" y="-211"/>
                      <a:pt x="16781" y="1899"/>
                      <a:pt x="24098" y="6113"/>
                    </a:cubicBezTo>
                    <a:cubicBezTo>
                      <a:pt x="36671" y="11542"/>
                      <a:pt x="45148" y="19162"/>
                      <a:pt x="44291" y="2021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8" name="Forme libre : forme 566">
                <a:extLst>
                  <a:ext uri="{FF2B5EF4-FFF2-40B4-BE49-F238E27FC236}">
                    <a16:creationId xmlns:a16="http://schemas.microsoft.com/office/drawing/2014/main" id="{740D8270-F9DE-7B66-10DE-136889BF1AAC}"/>
                  </a:ext>
                </a:extLst>
              </p:cNvPr>
              <p:cNvSpPr/>
              <p:nvPr/>
            </p:nvSpPr>
            <p:spPr>
              <a:xfrm>
                <a:off x="7249689" y="4131423"/>
                <a:ext cx="23548" cy="28668"/>
              </a:xfrm>
              <a:custGeom>
                <a:avLst/>
                <a:gdLst>
                  <a:gd name="connsiteX0" fmla="*/ 23396 w 23548"/>
                  <a:gd name="connsiteY0" fmla="*/ 86 h 28668"/>
                  <a:gd name="connsiteX1" fmla="*/ 13871 w 23548"/>
                  <a:gd name="connsiteY1" fmla="*/ 15898 h 28668"/>
                  <a:gd name="connsiteX2" fmla="*/ 155 w 23548"/>
                  <a:gd name="connsiteY2" fmla="*/ 28566 h 28668"/>
                  <a:gd name="connsiteX3" fmla="*/ 9680 w 23548"/>
                  <a:gd name="connsiteY3" fmla="*/ 12755 h 28668"/>
                  <a:gd name="connsiteX4" fmla="*/ 23396 w 23548"/>
                  <a:gd name="connsiteY4" fmla="*/ 86 h 2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48" h="28668">
                    <a:moveTo>
                      <a:pt x="23396" y="86"/>
                    </a:moveTo>
                    <a:cubicBezTo>
                      <a:pt x="24444" y="1039"/>
                      <a:pt x="19967" y="8087"/>
                      <a:pt x="13871" y="15898"/>
                    </a:cubicBezTo>
                    <a:cubicBezTo>
                      <a:pt x="7775" y="23708"/>
                      <a:pt x="1203" y="29519"/>
                      <a:pt x="155" y="28566"/>
                    </a:cubicBezTo>
                    <a:cubicBezTo>
                      <a:pt x="-893" y="27614"/>
                      <a:pt x="3489" y="20660"/>
                      <a:pt x="9680" y="12755"/>
                    </a:cubicBezTo>
                    <a:cubicBezTo>
                      <a:pt x="15871" y="4849"/>
                      <a:pt x="22158" y="-771"/>
                      <a:pt x="23396" y="86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9" name="Forme libre : forme 567">
                <a:extLst>
                  <a:ext uri="{FF2B5EF4-FFF2-40B4-BE49-F238E27FC236}">
                    <a16:creationId xmlns:a16="http://schemas.microsoft.com/office/drawing/2014/main" id="{89008424-2D86-3430-68F3-A2A371CBC3FD}"/>
                  </a:ext>
                </a:extLst>
              </p:cNvPr>
              <p:cNvSpPr/>
              <p:nvPr/>
            </p:nvSpPr>
            <p:spPr>
              <a:xfrm>
                <a:off x="7295017" y="4034765"/>
                <a:ext cx="23658" cy="35117"/>
              </a:xfrm>
              <a:custGeom>
                <a:avLst/>
                <a:gdLst>
                  <a:gd name="connsiteX0" fmla="*/ 23598 w 23658"/>
                  <a:gd name="connsiteY0" fmla="*/ 35118 h 35117"/>
                  <a:gd name="connsiteX1" fmla="*/ 12644 w 23658"/>
                  <a:gd name="connsiteY1" fmla="*/ 17116 h 35117"/>
                  <a:gd name="connsiteX2" fmla="*/ 71 w 23658"/>
                  <a:gd name="connsiteY2" fmla="*/ 161 h 35117"/>
                  <a:gd name="connsiteX3" fmla="*/ 16740 w 23658"/>
                  <a:gd name="connsiteY3" fmla="*/ 14354 h 35117"/>
                  <a:gd name="connsiteX4" fmla="*/ 23598 w 23658"/>
                  <a:gd name="connsiteY4" fmla="*/ 35118 h 35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58" h="35117">
                    <a:moveTo>
                      <a:pt x="23598" y="35118"/>
                    </a:moveTo>
                    <a:cubicBezTo>
                      <a:pt x="22264" y="35118"/>
                      <a:pt x="19026" y="26545"/>
                      <a:pt x="12644" y="17116"/>
                    </a:cubicBezTo>
                    <a:cubicBezTo>
                      <a:pt x="6262" y="7686"/>
                      <a:pt x="-786" y="1304"/>
                      <a:pt x="71" y="161"/>
                    </a:cubicBezTo>
                    <a:cubicBezTo>
                      <a:pt x="928" y="-982"/>
                      <a:pt x="9596" y="3971"/>
                      <a:pt x="16740" y="14354"/>
                    </a:cubicBezTo>
                    <a:cubicBezTo>
                      <a:pt x="21625" y="20128"/>
                      <a:pt x="24083" y="27570"/>
                      <a:pt x="23598" y="3511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0" name="Forme libre : forme 568">
                <a:extLst>
                  <a:ext uri="{FF2B5EF4-FFF2-40B4-BE49-F238E27FC236}">
                    <a16:creationId xmlns:a16="http://schemas.microsoft.com/office/drawing/2014/main" id="{BA1D9D0F-433D-DC48-DFBB-2C8AE0D4C878}"/>
                  </a:ext>
                </a:extLst>
              </p:cNvPr>
              <p:cNvSpPr/>
              <p:nvPr/>
            </p:nvSpPr>
            <p:spPr>
              <a:xfrm>
                <a:off x="7367571" y="4047785"/>
                <a:ext cx="14194" cy="58483"/>
              </a:xfrm>
              <a:custGeom>
                <a:avLst/>
                <a:gdLst>
                  <a:gd name="connsiteX0" fmla="*/ 2 w 14194"/>
                  <a:gd name="connsiteY0" fmla="*/ 58388 h 58483"/>
                  <a:gd name="connsiteX1" fmla="*/ 4670 w 14194"/>
                  <a:gd name="connsiteY1" fmla="*/ 28575 h 58483"/>
                  <a:gd name="connsiteX2" fmla="*/ 14195 w 14194"/>
                  <a:gd name="connsiteY2" fmla="*/ 0 h 58483"/>
                  <a:gd name="connsiteX3" fmla="*/ 2 w 14194"/>
                  <a:gd name="connsiteY3" fmla="*/ 58484 h 5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94" h="58483">
                    <a:moveTo>
                      <a:pt x="2" y="58388"/>
                    </a:moveTo>
                    <a:cubicBezTo>
                      <a:pt x="-69" y="48263"/>
                      <a:pt x="1507" y="38194"/>
                      <a:pt x="4670" y="28575"/>
                    </a:cubicBezTo>
                    <a:cubicBezTo>
                      <a:pt x="6296" y="18602"/>
                      <a:pt x="9512" y="8954"/>
                      <a:pt x="14195" y="0"/>
                    </a:cubicBezTo>
                    <a:cubicBezTo>
                      <a:pt x="12729" y="20145"/>
                      <a:pt x="7934" y="39907"/>
                      <a:pt x="2" y="584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1" name="Forme libre : forme 569">
                <a:extLst>
                  <a:ext uri="{FF2B5EF4-FFF2-40B4-BE49-F238E27FC236}">
                    <a16:creationId xmlns:a16="http://schemas.microsoft.com/office/drawing/2014/main" id="{EFB191D0-EC5A-E638-7283-3680CB073BF5}"/>
                  </a:ext>
                </a:extLst>
              </p:cNvPr>
              <p:cNvSpPr/>
              <p:nvPr/>
            </p:nvSpPr>
            <p:spPr>
              <a:xfrm>
                <a:off x="7431076" y="4097982"/>
                <a:ext cx="39798" cy="28193"/>
              </a:xfrm>
              <a:custGeom>
                <a:avLst/>
                <a:gdLst>
                  <a:gd name="connsiteX0" fmla="*/ 39748 w 39798"/>
                  <a:gd name="connsiteY0" fmla="*/ 28194 h 28193"/>
                  <a:gd name="connsiteX1" fmla="*/ 18507 w 39798"/>
                  <a:gd name="connsiteY1" fmla="*/ 16097 h 28193"/>
                  <a:gd name="connsiteX2" fmla="*/ 29 w 39798"/>
                  <a:gd name="connsiteY2" fmla="*/ 0 h 28193"/>
                  <a:gd name="connsiteX3" fmla="*/ 21365 w 39798"/>
                  <a:gd name="connsiteY3" fmla="*/ 12097 h 28193"/>
                  <a:gd name="connsiteX4" fmla="*/ 39748 w 39798"/>
                  <a:gd name="connsiteY4" fmla="*/ 28194 h 2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98" h="28193">
                    <a:moveTo>
                      <a:pt x="39748" y="28194"/>
                    </a:moveTo>
                    <a:cubicBezTo>
                      <a:pt x="31929" y="25625"/>
                      <a:pt x="24706" y="21511"/>
                      <a:pt x="18507" y="16097"/>
                    </a:cubicBezTo>
                    <a:cubicBezTo>
                      <a:pt x="7458" y="8287"/>
                      <a:pt x="-543" y="1048"/>
                      <a:pt x="29" y="0"/>
                    </a:cubicBezTo>
                    <a:cubicBezTo>
                      <a:pt x="7873" y="2576"/>
                      <a:pt x="15126" y="6688"/>
                      <a:pt x="21365" y="12097"/>
                    </a:cubicBezTo>
                    <a:cubicBezTo>
                      <a:pt x="32509" y="20193"/>
                      <a:pt x="40510" y="27337"/>
                      <a:pt x="39748" y="2819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2" name="Forme libre : forme 570">
                <a:extLst>
                  <a:ext uri="{FF2B5EF4-FFF2-40B4-BE49-F238E27FC236}">
                    <a16:creationId xmlns:a16="http://schemas.microsoft.com/office/drawing/2014/main" id="{45E0525A-FFFE-C519-084A-68172DFAA5CA}"/>
                  </a:ext>
                </a:extLst>
              </p:cNvPr>
              <p:cNvSpPr/>
              <p:nvPr/>
            </p:nvSpPr>
            <p:spPr>
              <a:xfrm>
                <a:off x="7474953" y="4014403"/>
                <a:ext cx="25946" cy="28701"/>
              </a:xfrm>
              <a:custGeom>
                <a:avLst/>
                <a:gdLst>
                  <a:gd name="connsiteX0" fmla="*/ 25684 w 25946"/>
                  <a:gd name="connsiteY0" fmla="*/ 44 h 28701"/>
                  <a:gd name="connsiteX1" fmla="*/ 16159 w 25946"/>
                  <a:gd name="connsiteY1" fmla="*/ 17380 h 28701"/>
                  <a:gd name="connsiteX2" fmla="*/ 62 w 25946"/>
                  <a:gd name="connsiteY2" fmla="*/ 28524 h 28701"/>
                  <a:gd name="connsiteX3" fmla="*/ 12445 w 25946"/>
                  <a:gd name="connsiteY3" fmla="*/ 14046 h 28701"/>
                  <a:gd name="connsiteX4" fmla="*/ 25684 w 25946"/>
                  <a:gd name="connsiteY4" fmla="*/ 44 h 2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6" h="28701">
                    <a:moveTo>
                      <a:pt x="25684" y="44"/>
                    </a:moveTo>
                    <a:cubicBezTo>
                      <a:pt x="26923" y="616"/>
                      <a:pt x="23779" y="9569"/>
                      <a:pt x="16159" y="17380"/>
                    </a:cubicBezTo>
                    <a:cubicBezTo>
                      <a:pt x="8539" y="25190"/>
                      <a:pt x="824" y="29667"/>
                      <a:pt x="62" y="28524"/>
                    </a:cubicBezTo>
                    <a:cubicBezTo>
                      <a:pt x="-700" y="27381"/>
                      <a:pt x="5682" y="21761"/>
                      <a:pt x="12445" y="14046"/>
                    </a:cubicBezTo>
                    <a:cubicBezTo>
                      <a:pt x="19207" y="6331"/>
                      <a:pt x="24446" y="-622"/>
                      <a:pt x="25684" y="4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3" name="Forme libre : forme 571">
                <a:extLst>
                  <a:ext uri="{FF2B5EF4-FFF2-40B4-BE49-F238E27FC236}">
                    <a16:creationId xmlns:a16="http://schemas.microsoft.com/office/drawing/2014/main" id="{F283E655-7C72-2CAB-B9C8-285039D29F3C}"/>
                  </a:ext>
                </a:extLst>
              </p:cNvPr>
              <p:cNvSpPr/>
              <p:nvPr/>
            </p:nvSpPr>
            <p:spPr>
              <a:xfrm>
                <a:off x="7040491" y="3660385"/>
                <a:ext cx="33501" cy="31832"/>
              </a:xfrm>
              <a:custGeom>
                <a:avLst/>
                <a:gdLst>
                  <a:gd name="connsiteX0" fmla="*/ 33427 w 33501"/>
                  <a:gd name="connsiteY0" fmla="*/ 113 h 31832"/>
                  <a:gd name="connsiteX1" fmla="*/ 18473 w 33501"/>
                  <a:gd name="connsiteY1" fmla="*/ 17734 h 31832"/>
                  <a:gd name="connsiteX2" fmla="*/ 89 w 33501"/>
                  <a:gd name="connsiteY2" fmla="*/ 31736 h 31832"/>
                  <a:gd name="connsiteX3" fmla="*/ 15044 w 33501"/>
                  <a:gd name="connsiteY3" fmla="*/ 14114 h 31832"/>
                  <a:gd name="connsiteX4" fmla="*/ 33427 w 33501"/>
                  <a:gd name="connsiteY4" fmla="*/ 113 h 31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01" h="31832">
                    <a:moveTo>
                      <a:pt x="33427" y="113"/>
                    </a:moveTo>
                    <a:cubicBezTo>
                      <a:pt x="34284" y="1065"/>
                      <a:pt x="27617" y="8971"/>
                      <a:pt x="18473" y="17734"/>
                    </a:cubicBezTo>
                    <a:cubicBezTo>
                      <a:pt x="9329" y="26497"/>
                      <a:pt x="1042" y="32688"/>
                      <a:pt x="89" y="31736"/>
                    </a:cubicBezTo>
                    <a:cubicBezTo>
                      <a:pt x="-863" y="30783"/>
                      <a:pt x="5900" y="22782"/>
                      <a:pt x="15044" y="14114"/>
                    </a:cubicBezTo>
                    <a:cubicBezTo>
                      <a:pt x="24188" y="5447"/>
                      <a:pt x="32570" y="-935"/>
                      <a:pt x="33427" y="11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4" name="Forme libre : forme 572">
                <a:extLst>
                  <a:ext uri="{FF2B5EF4-FFF2-40B4-BE49-F238E27FC236}">
                    <a16:creationId xmlns:a16="http://schemas.microsoft.com/office/drawing/2014/main" id="{B26B386B-1D65-D6ED-F272-48A22876F8E2}"/>
                  </a:ext>
                </a:extLst>
              </p:cNvPr>
              <p:cNvSpPr/>
              <p:nvPr/>
            </p:nvSpPr>
            <p:spPr>
              <a:xfrm>
                <a:off x="7157434" y="3652211"/>
                <a:ext cx="11777" cy="47339"/>
              </a:xfrm>
              <a:custGeom>
                <a:avLst/>
                <a:gdLst>
                  <a:gd name="connsiteX0" fmla="*/ 11639 w 11777"/>
                  <a:gd name="connsiteY0" fmla="*/ 47339 h 47339"/>
                  <a:gd name="connsiteX1" fmla="*/ 3447 w 11777"/>
                  <a:gd name="connsiteY1" fmla="*/ 24194 h 47339"/>
                  <a:gd name="connsiteX2" fmla="*/ 113 w 11777"/>
                  <a:gd name="connsiteY2" fmla="*/ 0 h 47339"/>
                  <a:gd name="connsiteX3" fmla="*/ 8305 w 11777"/>
                  <a:gd name="connsiteY3" fmla="*/ 23051 h 47339"/>
                  <a:gd name="connsiteX4" fmla="*/ 11639 w 11777"/>
                  <a:gd name="connsiteY4" fmla="*/ 47339 h 47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77" h="47339">
                    <a:moveTo>
                      <a:pt x="11639" y="47339"/>
                    </a:moveTo>
                    <a:cubicBezTo>
                      <a:pt x="7420" y="40234"/>
                      <a:pt x="4637" y="32370"/>
                      <a:pt x="3447" y="24194"/>
                    </a:cubicBezTo>
                    <a:cubicBezTo>
                      <a:pt x="751" y="16428"/>
                      <a:pt x="-382" y="8206"/>
                      <a:pt x="113" y="0"/>
                    </a:cubicBezTo>
                    <a:cubicBezTo>
                      <a:pt x="4341" y="7067"/>
                      <a:pt x="7125" y="14901"/>
                      <a:pt x="8305" y="23051"/>
                    </a:cubicBezTo>
                    <a:cubicBezTo>
                      <a:pt x="11063" y="30834"/>
                      <a:pt x="12197" y="39101"/>
                      <a:pt x="11639" y="4733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5" name="Forme libre : forme 573">
                <a:extLst>
                  <a:ext uri="{FF2B5EF4-FFF2-40B4-BE49-F238E27FC236}">
                    <a16:creationId xmlns:a16="http://schemas.microsoft.com/office/drawing/2014/main" id="{421901A2-E97F-901E-267D-65E41A24284A}"/>
                  </a:ext>
                </a:extLst>
              </p:cNvPr>
              <p:cNvSpPr/>
              <p:nvPr/>
            </p:nvSpPr>
            <p:spPr>
              <a:xfrm>
                <a:off x="7111542" y="3539074"/>
                <a:ext cx="41055" cy="7250"/>
              </a:xfrm>
              <a:custGeom>
                <a:avLst/>
                <a:gdLst>
                  <a:gd name="connsiteX0" fmla="*/ 41053 w 41055"/>
                  <a:gd name="connsiteY0" fmla="*/ 6077 h 7250"/>
                  <a:gd name="connsiteX1" fmla="*/ 20288 w 41055"/>
                  <a:gd name="connsiteY1" fmla="*/ 6077 h 7250"/>
                  <a:gd name="connsiteX2" fmla="*/ 0 w 41055"/>
                  <a:gd name="connsiteY2" fmla="*/ 1219 h 7250"/>
                  <a:gd name="connsiteX3" fmla="*/ 20860 w 41055"/>
                  <a:gd name="connsiteY3" fmla="*/ 1219 h 7250"/>
                  <a:gd name="connsiteX4" fmla="*/ 41053 w 41055"/>
                  <a:gd name="connsiteY4" fmla="*/ 6077 h 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5" h="7250">
                    <a:moveTo>
                      <a:pt x="41053" y="6077"/>
                    </a:moveTo>
                    <a:cubicBezTo>
                      <a:pt x="34220" y="7642"/>
                      <a:pt x="27121" y="7642"/>
                      <a:pt x="20288" y="6077"/>
                    </a:cubicBezTo>
                    <a:cubicBezTo>
                      <a:pt x="13240" y="6053"/>
                      <a:pt x="6295" y="4390"/>
                      <a:pt x="0" y="1219"/>
                    </a:cubicBezTo>
                    <a:cubicBezTo>
                      <a:pt x="6858" y="-406"/>
                      <a:pt x="14001" y="-406"/>
                      <a:pt x="20860" y="1219"/>
                    </a:cubicBezTo>
                    <a:cubicBezTo>
                      <a:pt x="32194" y="2076"/>
                      <a:pt x="41243" y="4171"/>
                      <a:pt x="41053" y="607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6" name="Forme libre : forme 574">
                <a:extLst>
                  <a:ext uri="{FF2B5EF4-FFF2-40B4-BE49-F238E27FC236}">
                    <a16:creationId xmlns:a16="http://schemas.microsoft.com/office/drawing/2014/main" id="{09266998-177E-4275-937A-1BD7D3D13B84}"/>
                  </a:ext>
                </a:extLst>
              </p:cNvPr>
              <p:cNvSpPr/>
              <p:nvPr/>
            </p:nvSpPr>
            <p:spPr>
              <a:xfrm>
                <a:off x="7219743" y="3620574"/>
                <a:ext cx="5171" cy="31637"/>
              </a:xfrm>
              <a:custGeom>
                <a:avLst/>
                <a:gdLst>
                  <a:gd name="connsiteX0" fmla="*/ 4098 w 5171"/>
                  <a:gd name="connsiteY0" fmla="*/ 31638 h 31637"/>
                  <a:gd name="connsiteX1" fmla="*/ 2 w 5171"/>
                  <a:gd name="connsiteY1" fmla="*/ 15826 h 31637"/>
                  <a:gd name="connsiteX2" fmla="*/ 4098 w 5171"/>
                  <a:gd name="connsiteY2" fmla="*/ 15 h 31637"/>
                  <a:gd name="connsiteX3" fmla="*/ 4955 w 5171"/>
                  <a:gd name="connsiteY3" fmla="*/ 15826 h 31637"/>
                  <a:gd name="connsiteX4" fmla="*/ 4098 w 5171"/>
                  <a:gd name="connsiteY4" fmla="*/ 31638 h 3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1" h="31637">
                    <a:moveTo>
                      <a:pt x="4098" y="31638"/>
                    </a:moveTo>
                    <a:cubicBezTo>
                      <a:pt x="2765" y="31638"/>
                      <a:pt x="-93" y="24970"/>
                      <a:pt x="2" y="15826"/>
                    </a:cubicBezTo>
                    <a:cubicBezTo>
                      <a:pt x="98" y="6682"/>
                      <a:pt x="2765" y="-366"/>
                      <a:pt x="4098" y="15"/>
                    </a:cubicBezTo>
                    <a:cubicBezTo>
                      <a:pt x="5432" y="396"/>
                      <a:pt x="4860" y="7349"/>
                      <a:pt x="4955" y="15826"/>
                    </a:cubicBezTo>
                    <a:cubicBezTo>
                      <a:pt x="5051" y="24303"/>
                      <a:pt x="5717" y="31352"/>
                      <a:pt x="4098" y="3163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7" name="Forme libre : forme 575">
                <a:extLst>
                  <a:ext uri="{FF2B5EF4-FFF2-40B4-BE49-F238E27FC236}">
                    <a16:creationId xmlns:a16="http://schemas.microsoft.com/office/drawing/2014/main" id="{620CE331-84AF-3383-8AB4-0CB72BF57821}"/>
                  </a:ext>
                </a:extLst>
              </p:cNvPr>
              <p:cNvSpPr/>
              <p:nvPr/>
            </p:nvSpPr>
            <p:spPr>
              <a:xfrm>
                <a:off x="7269787" y="3642591"/>
                <a:ext cx="41398" cy="37909"/>
              </a:xfrm>
              <a:custGeom>
                <a:avLst/>
                <a:gdLst>
                  <a:gd name="connsiteX0" fmla="*/ 41398 w 41398"/>
                  <a:gd name="connsiteY0" fmla="*/ 37909 h 37909"/>
                  <a:gd name="connsiteX1" fmla="*/ 19110 w 41398"/>
                  <a:gd name="connsiteY1" fmla="*/ 20764 h 37909"/>
                  <a:gd name="connsiteX2" fmla="*/ 60 w 41398"/>
                  <a:gd name="connsiteY2" fmla="*/ 0 h 37909"/>
                  <a:gd name="connsiteX3" fmla="*/ 22348 w 41398"/>
                  <a:gd name="connsiteY3" fmla="*/ 16859 h 37909"/>
                  <a:gd name="connsiteX4" fmla="*/ 41398 w 41398"/>
                  <a:gd name="connsiteY4" fmla="*/ 37909 h 3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98" h="37909">
                    <a:moveTo>
                      <a:pt x="41398" y="37909"/>
                    </a:moveTo>
                    <a:cubicBezTo>
                      <a:pt x="33031" y="33530"/>
                      <a:pt x="25489" y="27729"/>
                      <a:pt x="19110" y="20764"/>
                    </a:cubicBezTo>
                    <a:cubicBezTo>
                      <a:pt x="7680" y="10287"/>
                      <a:pt x="-798" y="1048"/>
                      <a:pt x="60" y="0"/>
                    </a:cubicBezTo>
                    <a:cubicBezTo>
                      <a:pt x="8414" y="4279"/>
                      <a:pt x="15957" y="9984"/>
                      <a:pt x="22348" y="16859"/>
                    </a:cubicBezTo>
                    <a:cubicBezTo>
                      <a:pt x="29872" y="22716"/>
                      <a:pt x="36319" y="29840"/>
                      <a:pt x="41398" y="3790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8" name="Forme libre : forme 576">
                <a:extLst>
                  <a:ext uri="{FF2B5EF4-FFF2-40B4-BE49-F238E27FC236}">
                    <a16:creationId xmlns:a16="http://schemas.microsoft.com/office/drawing/2014/main" id="{67700DDB-7389-A6CB-2DD2-737071CB9EED}"/>
                  </a:ext>
                </a:extLst>
              </p:cNvPr>
              <p:cNvSpPr/>
              <p:nvPr/>
            </p:nvSpPr>
            <p:spPr>
              <a:xfrm>
                <a:off x="7253884" y="3740638"/>
                <a:ext cx="26988" cy="17832"/>
              </a:xfrm>
              <a:custGeom>
                <a:avLst/>
                <a:gdLst>
                  <a:gd name="connsiteX0" fmla="*/ 26917 w 26988"/>
                  <a:gd name="connsiteY0" fmla="*/ 251 h 17832"/>
                  <a:gd name="connsiteX1" fmla="*/ 14820 w 26988"/>
                  <a:gd name="connsiteY1" fmla="*/ 11014 h 17832"/>
                  <a:gd name="connsiteX2" fmla="*/ 56 w 26988"/>
                  <a:gd name="connsiteY2" fmla="*/ 17587 h 17832"/>
                  <a:gd name="connsiteX3" fmla="*/ 12153 w 26988"/>
                  <a:gd name="connsiteY3" fmla="*/ 6823 h 17832"/>
                  <a:gd name="connsiteX4" fmla="*/ 26917 w 26988"/>
                  <a:gd name="connsiteY4" fmla="*/ 251 h 1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88" h="17832">
                    <a:moveTo>
                      <a:pt x="26917" y="251"/>
                    </a:moveTo>
                    <a:cubicBezTo>
                      <a:pt x="27679" y="1394"/>
                      <a:pt x="22250" y="6252"/>
                      <a:pt x="14820" y="11014"/>
                    </a:cubicBezTo>
                    <a:cubicBezTo>
                      <a:pt x="7390" y="15777"/>
                      <a:pt x="723" y="18730"/>
                      <a:pt x="56" y="17587"/>
                    </a:cubicBezTo>
                    <a:cubicBezTo>
                      <a:pt x="-611" y="16444"/>
                      <a:pt x="4723" y="11681"/>
                      <a:pt x="12153" y="6823"/>
                    </a:cubicBezTo>
                    <a:cubicBezTo>
                      <a:pt x="19582" y="1966"/>
                      <a:pt x="26155" y="-892"/>
                      <a:pt x="26917" y="25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9" name="Forme libre : forme 577">
                <a:extLst>
                  <a:ext uri="{FF2B5EF4-FFF2-40B4-BE49-F238E27FC236}">
                    <a16:creationId xmlns:a16="http://schemas.microsoft.com/office/drawing/2014/main" id="{DB8405AD-85AD-0CEC-0A45-3C442B5E019D}"/>
                  </a:ext>
                </a:extLst>
              </p:cNvPr>
              <p:cNvSpPr/>
              <p:nvPr/>
            </p:nvSpPr>
            <p:spPr>
              <a:xfrm>
                <a:off x="7333497" y="3775465"/>
                <a:ext cx="11788" cy="49149"/>
              </a:xfrm>
              <a:custGeom>
                <a:avLst/>
                <a:gdLst>
                  <a:gd name="connsiteX0" fmla="*/ 1215 w 11788"/>
                  <a:gd name="connsiteY0" fmla="*/ 49149 h 49149"/>
                  <a:gd name="connsiteX1" fmla="*/ 11788 w 11788"/>
                  <a:gd name="connsiteY1" fmla="*/ 0 h 49149"/>
                  <a:gd name="connsiteX2" fmla="*/ 6264 w 11788"/>
                  <a:gd name="connsiteY2" fmla="*/ 24479 h 49149"/>
                  <a:gd name="connsiteX3" fmla="*/ 1215 w 11788"/>
                  <a:gd name="connsiteY3" fmla="*/ 49149 h 4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88" h="49149">
                    <a:moveTo>
                      <a:pt x="1215" y="49149"/>
                    </a:moveTo>
                    <a:cubicBezTo>
                      <a:pt x="-2191" y="32009"/>
                      <a:pt x="1635" y="14223"/>
                      <a:pt x="11788" y="0"/>
                    </a:cubicBezTo>
                    <a:cubicBezTo>
                      <a:pt x="10583" y="8290"/>
                      <a:pt x="8736" y="16475"/>
                      <a:pt x="6264" y="24479"/>
                    </a:cubicBezTo>
                    <a:cubicBezTo>
                      <a:pt x="5284" y="32831"/>
                      <a:pt x="3595" y="41084"/>
                      <a:pt x="1215" y="4914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0" name="Forme libre : forme 578">
                <a:extLst>
                  <a:ext uri="{FF2B5EF4-FFF2-40B4-BE49-F238E27FC236}">
                    <a16:creationId xmlns:a16="http://schemas.microsoft.com/office/drawing/2014/main" id="{EE596244-E915-A415-4ECB-5E7F41E4E2F7}"/>
                  </a:ext>
                </a:extLst>
              </p:cNvPr>
              <p:cNvSpPr/>
              <p:nvPr/>
            </p:nvSpPr>
            <p:spPr>
              <a:xfrm>
                <a:off x="7266513" y="3827814"/>
                <a:ext cx="18954" cy="37987"/>
              </a:xfrm>
              <a:custGeom>
                <a:avLst/>
                <a:gdLst>
                  <a:gd name="connsiteX0" fmla="*/ 18955 w 18954"/>
                  <a:gd name="connsiteY0" fmla="*/ 37948 h 37987"/>
                  <a:gd name="connsiteX1" fmla="*/ 7239 w 18954"/>
                  <a:gd name="connsiteY1" fmla="*/ 20136 h 37987"/>
                  <a:gd name="connsiteX2" fmla="*/ 0 w 18954"/>
                  <a:gd name="connsiteY2" fmla="*/ 39 h 37987"/>
                  <a:gd name="connsiteX3" fmla="*/ 11716 w 18954"/>
                  <a:gd name="connsiteY3" fmla="*/ 17850 h 37987"/>
                  <a:gd name="connsiteX4" fmla="*/ 18955 w 18954"/>
                  <a:gd name="connsiteY4" fmla="*/ 37948 h 3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4" h="37987">
                    <a:moveTo>
                      <a:pt x="18955" y="37948"/>
                    </a:moveTo>
                    <a:cubicBezTo>
                      <a:pt x="17716" y="38615"/>
                      <a:pt x="12478" y="30614"/>
                      <a:pt x="7239" y="20136"/>
                    </a:cubicBezTo>
                    <a:cubicBezTo>
                      <a:pt x="3335" y="14072"/>
                      <a:pt x="860" y="7200"/>
                      <a:pt x="0" y="39"/>
                    </a:cubicBezTo>
                    <a:cubicBezTo>
                      <a:pt x="1238" y="-628"/>
                      <a:pt x="6477" y="7373"/>
                      <a:pt x="11716" y="17850"/>
                    </a:cubicBezTo>
                    <a:cubicBezTo>
                      <a:pt x="15619" y="23915"/>
                      <a:pt x="18095" y="30787"/>
                      <a:pt x="18955" y="3794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1" name="Forme libre : forme 579">
                <a:extLst>
                  <a:ext uri="{FF2B5EF4-FFF2-40B4-BE49-F238E27FC236}">
                    <a16:creationId xmlns:a16="http://schemas.microsoft.com/office/drawing/2014/main" id="{E4F04AD9-A4E0-720D-1BC9-1E397EF84564}"/>
                  </a:ext>
                </a:extLst>
              </p:cNvPr>
              <p:cNvSpPr/>
              <p:nvPr/>
            </p:nvSpPr>
            <p:spPr>
              <a:xfrm>
                <a:off x="7192504" y="3888051"/>
                <a:ext cx="20574" cy="45910"/>
              </a:xfrm>
              <a:custGeom>
                <a:avLst/>
                <a:gdLst>
                  <a:gd name="connsiteX0" fmla="*/ 20574 w 20574"/>
                  <a:gd name="connsiteY0" fmla="*/ 0 h 45910"/>
                  <a:gd name="connsiteX1" fmla="*/ 12573 w 20574"/>
                  <a:gd name="connsiteY1" fmla="*/ 24003 h 45910"/>
                  <a:gd name="connsiteX2" fmla="*/ 0 w 20574"/>
                  <a:gd name="connsiteY2" fmla="*/ 45910 h 45910"/>
                  <a:gd name="connsiteX3" fmla="*/ 8001 w 20574"/>
                  <a:gd name="connsiteY3" fmla="*/ 21907 h 45910"/>
                  <a:gd name="connsiteX4" fmla="*/ 20574 w 20574"/>
                  <a:gd name="connsiteY4" fmla="*/ 0 h 4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74" h="45910">
                    <a:moveTo>
                      <a:pt x="20574" y="0"/>
                    </a:moveTo>
                    <a:cubicBezTo>
                      <a:pt x="19504" y="8447"/>
                      <a:pt x="16785" y="16603"/>
                      <a:pt x="12573" y="24003"/>
                    </a:cubicBezTo>
                    <a:cubicBezTo>
                      <a:pt x="9816" y="32040"/>
                      <a:pt x="5549" y="39476"/>
                      <a:pt x="0" y="45910"/>
                    </a:cubicBezTo>
                    <a:cubicBezTo>
                      <a:pt x="1124" y="37475"/>
                      <a:pt x="3839" y="29330"/>
                      <a:pt x="8001" y="21907"/>
                    </a:cubicBezTo>
                    <a:cubicBezTo>
                      <a:pt x="10805" y="13892"/>
                      <a:pt x="15068" y="6465"/>
                      <a:pt x="20574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2" name="Forme libre : forme 580">
                <a:extLst>
                  <a:ext uri="{FF2B5EF4-FFF2-40B4-BE49-F238E27FC236}">
                    <a16:creationId xmlns:a16="http://schemas.microsoft.com/office/drawing/2014/main" id="{0C8E08F5-B07E-FE9C-51E3-70AA8BED2635}"/>
                  </a:ext>
                </a:extLst>
              </p:cNvPr>
              <p:cNvSpPr/>
              <p:nvPr/>
            </p:nvSpPr>
            <p:spPr>
              <a:xfrm>
                <a:off x="7223746" y="3952545"/>
                <a:ext cx="55435" cy="9800"/>
              </a:xfrm>
              <a:custGeom>
                <a:avLst/>
                <a:gdLst>
                  <a:gd name="connsiteX0" fmla="*/ 55435 w 55435"/>
                  <a:gd name="connsiteY0" fmla="*/ 2181 h 9800"/>
                  <a:gd name="connsiteX1" fmla="*/ 27813 w 55435"/>
                  <a:gd name="connsiteY1" fmla="*/ 6372 h 9800"/>
                  <a:gd name="connsiteX2" fmla="*/ 0 w 55435"/>
                  <a:gd name="connsiteY2" fmla="*/ 9800 h 9800"/>
                  <a:gd name="connsiteX3" fmla="*/ 27146 w 55435"/>
                  <a:gd name="connsiteY3" fmla="*/ 1418 h 9800"/>
                  <a:gd name="connsiteX4" fmla="*/ 55436 w 55435"/>
                  <a:gd name="connsiteY4" fmla="*/ 2180 h 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35" h="9800">
                    <a:moveTo>
                      <a:pt x="55435" y="2181"/>
                    </a:moveTo>
                    <a:cubicBezTo>
                      <a:pt x="46386" y="4472"/>
                      <a:pt x="37135" y="5875"/>
                      <a:pt x="27813" y="6372"/>
                    </a:cubicBezTo>
                    <a:cubicBezTo>
                      <a:pt x="18673" y="8402"/>
                      <a:pt x="9359" y="9550"/>
                      <a:pt x="0" y="9800"/>
                    </a:cubicBezTo>
                    <a:cubicBezTo>
                      <a:pt x="8211" y="4792"/>
                      <a:pt x="17541" y="1911"/>
                      <a:pt x="27146" y="1418"/>
                    </a:cubicBezTo>
                    <a:cubicBezTo>
                      <a:pt x="36491" y="-703"/>
                      <a:pt x="46219" y="-441"/>
                      <a:pt x="55436" y="218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3" name="Forme libre : forme 581">
                <a:extLst>
                  <a:ext uri="{FF2B5EF4-FFF2-40B4-BE49-F238E27FC236}">
                    <a16:creationId xmlns:a16="http://schemas.microsoft.com/office/drawing/2014/main" id="{3968FD3A-D222-FDE6-CFAD-7FBDACD40854}"/>
                  </a:ext>
                </a:extLst>
              </p:cNvPr>
              <p:cNvSpPr/>
              <p:nvPr/>
            </p:nvSpPr>
            <p:spPr>
              <a:xfrm>
                <a:off x="6905338" y="3827852"/>
                <a:ext cx="11308" cy="49149"/>
              </a:xfrm>
              <a:custGeom>
                <a:avLst/>
                <a:gdLst>
                  <a:gd name="connsiteX0" fmla="*/ 11131 w 11308"/>
                  <a:gd name="connsiteY0" fmla="*/ 49149 h 49149"/>
                  <a:gd name="connsiteX1" fmla="*/ 3226 w 11308"/>
                  <a:gd name="connsiteY1" fmla="*/ 25146 h 49149"/>
                  <a:gd name="connsiteX2" fmla="*/ 178 w 11308"/>
                  <a:gd name="connsiteY2" fmla="*/ 0 h 49149"/>
                  <a:gd name="connsiteX3" fmla="*/ 8083 w 11308"/>
                  <a:gd name="connsiteY3" fmla="*/ 24003 h 49149"/>
                  <a:gd name="connsiteX4" fmla="*/ 11131 w 11308"/>
                  <a:gd name="connsiteY4" fmla="*/ 49149 h 49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8" h="49149">
                    <a:moveTo>
                      <a:pt x="11131" y="49149"/>
                    </a:moveTo>
                    <a:cubicBezTo>
                      <a:pt x="6990" y="41725"/>
                      <a:pt x="4307" y="33578"/>
                      <a:pt x="3226" y="25146"/>
                    </a:cubicBezTo>
                    <a:cubicBezTo>
                      <a:pt x="586" y="17042"/>
                      <a:pt x="-449" y="8501"/>
                      <a:pt x="178" y="0"/>
                    </a:cubicBezTo>
                    <a:cubicBezTo>
                      <a:pt x="4319" y="7424"/>
                      <a:pt x="7002" y="15571"/>
                      <a:pt x="8083" y="24003"/>
                    </a:cubicBezTo>
                    <a:cubicBezTo>
                      <a:pt x="10723" y="32107"/>
                      <a:pt x="11758" y="40648"/>
                      <a:pt x="11131" y="4914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4" name="Forme libre : forme 582">
                <a:extLst>
                  <a:ext uri="{FF2B5EF4-FFF2-40B4-BE49-F238E27FC236}">
                    <a16:creationId xmlns:a16="http://schemas.microsoft.com/office/drawing/2014/main" id="{F6609A08-6F94-A5AC-E870-B9E2E007AF97}"/>
                  </a:ext>
                </a:extLst>
              </p:cNvPr>
              <p:cNvSpPr/>
              <p:nvPr/>
            </p:nvSpPr>
            <p:spPr>
              <a:xfrm>
                <a:off x="6943799" y="3737341"/>
                <a:ext cx="33295" cy="7835"/>
              </a:xfrm>
              <a:custGeom>
                <a:avLst/>
                <a:gdLst>
                  <a:gd name="connsiteX0" fmla="*/ 33250 w 33295"/>
                  <a:gd name="connsiteY0" fmla="*/ 405 h 7835"/>
                  <a:gd name="connsiteX1" fmla="*/ 17343 w 33295"/>
                  <a:gd name="connsiteY1" fmla="*/ 7453 h 7835"/>
                  <a:gd name="connsiteX2" fmla="*/ 8 w 33295"/>
                  <a:gd name="connsiteY2" fmla="*/ 4977 h 7835"/>
                  <a:gd name="connsiteX3" fmla="*/ 16676 w 33295"/>
                  <a:gd name="connsiteY3" fmla="*/ 2595 h 7835"/>
                  <a:gd name="connsiteX4" fmla="*/ 33250 w 33295"/>
                  <a:gd name="connsiteY4" fmla="*/ 405 h 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95" h="7835">
                    <a:moveTo>
                      <a:pt x="33250" y="405"/>
                    </a:moveTo>
                    <a:cubicBezTo>
                      <a:pt x="33917" y="1548"/>
                      <a:pt x="27154" y="6120"/>
                      <a:pt x="17343" y="7453"/>
                    </a:cubicBezTo>
                    <a:cubicBezTo>
                      <a:pt x="7532" y="8787"/>
                      <a:pt x="-278" y="6310"/>
                      <a:pt x="8" y="4977"/>
                    </a:cubicBezTo>
                    <a:cubicBezTo>
                      <a:pt x="293" y="3643"/>
                      <a:pt x="7723" y="3833"/>
                      <a:pt x="16676" y="2595"/>
                    </a:cubicBezTo>
                    <a:cubicBezTo>
                      <a:pt x="25630" y="1357"/>
                      <a:pt x="32678" y="-929"/>
                      <a:pt x="33250" y="40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5" name="Forme libre : forme 583">
                <a:extLst>
                  <a:ext uri="{FF2B5EF4-FFF2-40B4-BE49-F238E27FC236}">
                    <a16:creationId xmlns:a16="http://schemas.microsoft.com/office/drawing/2014/main" id="{049B9C9C-DADD-5EB7-CB2D-35500E884E22}"/>
                  </a:ext>
                </a:extLst>
              </p:cNvPr>
              <p:cNvSpPr/>
              <p:nvPr/>
            </p:nvSpPr>
            <p:spPr>
              <a:xfrm>
                <a:off x="6863511" y="3982729"/>
                <a:ext cx="50577" cy="15906"/>
              </a:xfrm>
              <a:custGeom>
                <a:avLst/>
                <a:gdLst>
                  <a:gd name="connsiteX0" fmla="*/ 0 w 50577"/>
                  <a:gd name="connsiteY0" fmla="*/ 15907 h 15906"/>
                  <a:gd name="connsiteX1" fmla="*/ 24575 w 50577"/>
                  <a:gd name="connsiteY1" fmla="*/ 5620 h 15906"/>
                  <a:gd name="connsiteX2" fmla="*/ 50578 w 50577"/>
                  <a:gd name="connsiteY2" fmla="*/ 0 h 15906"/>
                  <a:gd name="connsiteX3" fmla="*/ 26003 w 50577"/>
                  <a:gd name="connsiteY3" fmla="*/ 10287 h 15906"/>
                  <a:gd name="connsiteX4" fmla="*/ 0 w 50577"/>
                  <a:gd name="connsiteY4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77" h="15906">
                    <a:moveTo>
                      <a:pt x="0" y="15907"/>
                    </a:moveTo>
                    <a:cubicBezTo>
                      <a:pt x="7464" y="10949"/>
                      <a:pt x="15804" y="7457"/>
                      <a:pt x="24575" y="5620"/>
                    </a:cubicBezTo>
                    <a:cubicBezTo>
                      <a:pt x="32846" y="2236"/>
                      <a:pt x="41648" y="334"/>
                      <a:pt x="50578" y="0"/>
                    </a:cubicBezTo>
                    <a:cubicBezTo>
                      <a:pt x="43102" y="4935"/>
                      <a:pt x="34766" y="8425"/>
                      <a:pt x="26003" y="10287"/>
                    </a:cubicBezTo>
                    <a:cubicBezTo>
                      <a:pt x="17737" y="13686"/>
                      <a:pt x="8932" y="15589"/>
                      <a:pt x="0" y="159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6" name="Forme libre : forme 584">
                <a:extLst>
                  <a:ext uri="{FF2B5EF4-FFF2-40B4-BE49-F238E27FC236}">
                    <a16:creationId xmlns:a16="http://schemas.microsoft.com/office/drawing/2014/main" id="{50EFD612-5E77-42C8-10AF-972022988582}"/>
                  </a:ext>
                </a:extLst>
              </p:cNvPr>
              <p:cNvSpPr/>
              <p:nvPr/>
            </p:nvSpPr>
            <p:spPr>
              <a:xfrm>
                <a:off x="6817194" y="4046166"/>
                <a:ext cx="7343" cy="53720"/>
              </a:xfrm>
              <a:custGeom>
                <a:avLst/>
                <a:gdLst>
                  <a:gd name="connsiteX0" fmla="*/ 6121 w 7343"/>
                  <a:gd name="connsiteY0" fmla="*/ 53721 h 53720"/>
                  <a:gd name="connsiteX1" fmla="*/ 1263 w 7343"/>
                  <a:gd name="connsiteY1" fmla="*/ 27051 h 53720"/>
                  <a:gd name="connsiteX2" fmla="*/ 1263 w 7343"/>
                  <a:gd name="connsiteY2" fmla="*/ 0 h 53720"/>
                  <a:gd name="connsiteX3" fmla="*/ 6121 w 7343"/>
                  <a:gd name="connsiteY3" fmla="*/ 26670 h 53720"/>
                  <a:gd name="connsiteX4" fmla="*/ 6121 w 7343"/>
                  <a:gd name="connsiteY4" fmla="*/ 53721 h 5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3" h="53720">
                    <a:moveTo>
                      <a:pt x="6121" y="53721"/>
                    </a:moveTo>
                    <a:cubicBezTo>
                      <a:pt x="2920" y="45193"/>
                      <a:pt x="1275" y="36160"/>
                      <a:pt x="1263" y="27051"/>
                    </a:cubicBezTo>
                    <a:cubicBezTo>
                      <a:pt x="-421" y="18113"/>
                      <a:pt x="-421" y="8938"/>
                      <a:pt x="1263" y="0"/>
                    </a:cubicBezTo>
                    <a:cubicBezTo>
                      <a:pt x="4447" y="8533"/>
                      <a:pt x="6092" y="17563"/>
                      <a:pt x="6121" y="26670"/>
                    </a:cubicBezTo>
                    <a:cubicBezTo>
                      <a:pt x="7750" y="35613"/>
                      <a:pt x="7750" y="44778"/>
                      <a:pt x="6121" y="5372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7" name="Forme libre : forme 585">
                <a:extLst>
                  <a:ext uri="{FF2B5EF4-FFF2-40B4-BE49-F238E27FC236}">
                    <a16:creationId xmlns:a16="http://schemas.microsoft.com/office/drawing/2014/main" id="{0AE49014-4793-787F-3F40-3A7FD178DFD2}"/>
                  </a:ext>
                </a:extLst>
              </p:cNvPr>
              <p:cNvSpPr/>
              <p:nvPr/>
            </p:nvSpPr>
            <p:spPr>
              <a:xfrm>
                <a:off x="6853986" y="4160275"/>
                <a:ext cx="31622" cy="56959"/>
              </a:xfrm>
              <a:custGeom>
                <a:avLst/>
                <a:gdLst>
                  <a:gd name="connsiteX0" fmla="*/ 0 w 31622"/>
                  <a:gd name="connsiteY0" fmla="*/ 56959 h 56959"/>
                  <a:gd name="connsiteX1" fmla="*/ 13621 w 31622"/>
                  <a:gd name="connsiteY1" fmla="*/ 27337 h 56959"/>
                  <a:gd name="connsiteX2" fmla="*/ 31623 w 31622"/>
                  <a:gd name="connsiteY2" fmla="*/ 0 h 56959"/>
                  <a:gd name="connsiteX3" fmla="*/ 18002 w 31622"/>
                  <a:gd name="connsiteY3" fmla="*/ 29718 h 56959"/>
                  <a:gd name="connsiteX4" fmla="*/ 0 w 31622"/>
                  <a:gd name="connsiteY4" fmla="*/ 56959 h 5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22" h="56959">
                    <a:moveTo>
                      <a:pt x="0" y="56959"/>
                    </a:moveTo>
                    <a:cubicBezTo>
                      <a:pt x="2984" y="46441"/>
                      <a:pt x="7579" y="36449"/>
                      <a:pt x="13621" y="27337"/>
                    </a:cubicBezTo>
                    <a:cubicBezTo>
                      <a:pt x="18263" y="17399"/>
                      <a:pt x="24327" y="8190"/>
                      <a:pt x="31623" y="0"/>
                    </a:cubicBezTo>
                    <a:cubicBezTo>
                      <a:pt x="28649" y="10552"/>
                      <a:pt x="24054" y="20577"/>
                      <a:pt x="18002" y="29718"/>
                    </a:cubicBezTo>
                    <a:cubicBezTo>
                      <a:pt x="13375" y="39635"/>
                      <a:pt x="7309" y="48815"/>
                      <a:pt x="0" y="5695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8" name="Forme libre : forme 586">
                <a:extLst>
                  <a:ext uri="{FF2B5EF4-FFF2-40B4-BE49-F238E27FC236}">
                    <a16:creationId xmlns:a16="http://schemas.microsoft.com/office/drawing/2014/main" id="{57209789-45D6-2016-D6E7-ED3F7955542F}"/>
                  </a:ext>
                </a:extLst>
              </p:cNvPr>
              <p:cNvSpPr/>
              <p:nvPr/>
            </p:nvSpPr>
            <p:spPr>
              <a:xfrm>
                <a:off x="6776738" y="4196470"/>
                <a:ext cx="16192" cy="55435"/>
              </a:xfrm>
              <a:custGeom>
                <a:avLst/>
                <a:gdLst>
                  <a:gd name="connsiteX0" fmla="*/ 16193 w 16192"/>
                  <a:gd name="connsiteY0" fmla="*/ 55436 h 55435"/>
                  <a:gd name="connsiteX1" fmla="*/ 5715 w 16192"/>
                  <a:gd name="connsiteY1" fmla="*/ 28575 h 55435"/>
                  <a:gd name="connsiteX2" fmla="*/ 0 w 16192"/>
                  <a:gd name="connsiteY2" fmla="*/ 0 h 55435"/>
                  <a:gd name="connsiteX3" fmla="*/ 10478 w 16192"/>
                  <a:gd name="connsiteY3" fmla="*/ 26956 h 55435"/>
                  <a:gd name="connsiteX4" fmla="*/ 16193 w 16192"/>
                  <a:gd name="connsiteY4" fmla="*/ 55435 h 5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" h="55435">
                    <a:moveTo>
                      <a:pt x="16193" y="55436"/>
                    </a:moveTo>
                    <a:cubicBezTo>
                      <a:pt x="11238" y="47124"/>
                      <a:pt x="7697" y="38047"/>
                      <a:pt x="5715" y="28575"/>
                    </a:cubicBezTo>
                    <a:cubicBezTo>
                      <a:pt x="2181" y="19450"/>
                      <a:pt x="247" y="9783"/>
                      <a:pt x="0" y="0"/>
                    </a:cubicBezTo>
                    <a:cubicBezTo>
                      <a:pt x="4944" y="8351"/>
                      <a:pt x="8484" y="17458"/>
                      <a:pt x="10478" y="26956"/>
                    </a:cubicBezTo>
                    <a:cubicBezTo>
                      <a:pt x="14007" y="36049"/>
                      <a:pt x="15940" y="45684"/>
                      <a:pt x="16193" y="5543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9" name="Forme libre : forme 587">
                <a:extLst>
                  <a:ext uri="{FF2B5EF4-FFF2-40B4-BE49-F238E27FC236}">
                    <a16:creationId xmlns:a16="http://schemas.microsoft.com/office/drawing/2014/main" id="{B7DEA7EF-F15E-4AFD-B232-6A5D5985DFD4}"/>
                  </a:ext>
                </a:extLst>
              </p:cNvPr>
              <p:cNvSpPr/>
              <p:nvPr/>
            </p:nvSpPr>
            <p:spPr>
              <a:xfrm>
                <a:off x="6875737" y="4289720"/>
                <a:ext cx="44352" cy="25336"/>
              </a:xfrm>
              <a:custGeom>
                <a:avLst/>
                <a:gdLst>
                  <a:gd name="connsiteX0" fmla="*/ 44352 w 44352"/>
                  <a:gd name="connsiteY0" fmla="*/ 0 h 25336"/>
                  <a:gd name="connsiteX1" fmla="*/ 22445 w 44352"/>
                  <a:gd name="connsiteY1" fmla="*/ 13145 h 25336"/>
                  <a:gd name="connsiteX2" fmla="*/ 61 w 44352"/>
                  <a:gd name="connsiteY2" fmla="*/ 25337 h 25336"/>
                  <a:gd name="connsiteX3" fmla="*/ 19968 w 44352"/>
                  <a:gd name="connsiteY3" fmla="*/ 8858 h 25336"/>
                  <a:gd name="connsiteX4" fmla="*/ 44352 w 44352"/>
                  <a:gd name="connsiteY4" fmla="*/ 0 h 2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52" h="25336">
                    <a:moveTo>
                      <a:pt x="44352" y="0"/>
                    </a:moveTo>
                    <a:cubicBezTo>
                      <a:pt x="37580" y="5210"/>
                      <a:pt x="30228" y="9620"/>
                      <a:pt x="22445" y="13145"/>
                    </a:cubicBezTo>
                    <a:cubicBezTo>
                      <a:pt x="15453" y="18016"/>
                      <a:pt x="7946" y="22105"/>
                      <a:pt x="61" y="25337"/>
                    </a:cubicBezTo>
                    <a:cubicBezTo>
                      <a:pt x="-796" y="24289"/>
                      <a:pt x="7490" y="15811"/>
                      <a:pt x="19968" y="8858"/>
                    </a:cubicBezTo>
                    <a:cubicBezTo>
                      <a:pt x="27171" y="3804"/>
                      <a:pt x="35584" y="747"/>
                      <a:pt x="4435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0" name="Forme libre : forme 588">
                <a:extLst>
                  <a:ext uri="{FF2B5EF4-FFF2-40B4-BE49-F238E27FC236}">
                    <a16:creationId xmlns:a16="http://schemas.microsoft.com/office/drawing/2014/main" id="{940A5B32-BF72-73A9-24E3-E28AAA81A169}"/>
                  </a:ext>
                </a:extLst>
              </p:cNvPr>
              <p:cNvSpPr/>
              <p:nvPr/>
            </p:nvSpPr>
            <p:spPr>
              <a:xfrm>
                <a:off x="7009186" y="3588965"/>
                <a:ext cx="7162" cy="52197"/>
              </a:xfrm>
              <a:custGeom>
                <a:avLst/>
                <a:gdLst>
                  <a:gd name="connsiteX0" fmla="*/ 1200 w 7162"/>
                  <a:gd name="connsiteY0" fmla="*/ 52197 h 52197"/>
                  <a:gd name="connsiteX1" fmla="*/ 1200 w 7162"/>
                  <a:gd name="connsiteY1" fmla="*/ 25908 h 52197"/>
                  <a:gd name="connsiteX2" fmla="*/ 5963 w 7162"/>
                  <a:gd name="connsiteY2" fmla="*/ 0 h 52197"/>
                  <a:gd name="connsiteX3" fmla="*/ 5963 w 7162"/>
                  <a:gd name="connsiteY3" fmla="*/ 26289 h 52197"/>
                  <a:gd name="connsiteX4" fmla="*/ 1200 w 7162"/>
                  <a:gd name="connsiteY4" fmla="*/ 52197 h 5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2" h="52197">
                    <a:moveTo>
                      <a:pt x="1200" y="52197"/>
                    </a:moveTo>
                    <a:cubicBezTo>
                      <a:pt x="-400" y="43507"/>
                      <a:pt x="-400" y="34598"/>
                      <a:pt x="1200" y="25908"/>
                    </a:cubicBezTo>
                    <a:cubicBezTo>
                      <a:pt x="1096" y="17045"/>
                      <a:pt x="2714" y="8247"/>
                      <a:pt x="5963" y="0"/>
                    </a:cubicBezTo>
                    <a:cubicBezTo>
                      <a:pt x="7563" y="8690"/>
                      <a:pt x="7563" y="17599"/>
                      <a:pt x="5963" y="26289"/>
                    </a:cubicBezTo>
                    <a:cubicBezTo>
                      <a:pt x="6036" y="35149"/>
                      <a:pt x="4419" y="43942"/>
                      <a:pt x="1200" y="5219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1" name="Forme libre : forme 589">
                <a:extLst>
                  <a:ext uri="{FF2B5EF4-FFF2-40B4-BE49-F238E27FC236}">
                    <a16:creationId xmlns:a16="http://schemas.microsoft.com/office/drawing/2014/main" id="{654232E3-6136-2361-D8D4-B69722B103F6}"/>
                  </a:ext>
                </a:extLst>
              </p:cNvPr>
              <p:cNvSpPr/>
              <p:nvPr/>
            </p:nvSpPr>
            <p:spPr>
              <a:xfrm>
                <a:off x="7128109" y="3465786"/>
                <a:ext cx="7980" cy="22214"/>
              </a:xfrm>
              <a:custGeom>
                <a:avLst/>
                <a:gdLst>
                  <a:gd name="connsiteX0" fmla="*/ 7150 w 7980"/>
                  <a:gd name="connsiteY0" fmla="*/ 22215 h 22214"/>
                  <a:gd name="connsiteX1" fmla="*/ 1626 w 7980"/>
                  <a:gd name="connsiteY1" fmla="*/ 11833 h 22214"/>
                  <a:gd name="connsiteX2" fmla="*/ 768 w 7980"/>
                  <a:gd name="connsiteY2" fmla="*/ 22 h 22214"/>
                  <a:gd name="connsiteX3" fmla="*/ 6388 w 7980"/>
                  <a:gd name="connsiteY3" fmla="*/ 10404 h 22214"/>
                  <a:gd name="connsiteX4" fmla="*/ 7150 w 7980"/>
                  <a:gd name="connsiteY4" fmla="*/ 22215 h 2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" h="22214">
                    <a:moveTo>
                      <a:pt x="7150" y="22215"/>
                    </a:moveTo>
                    <a:cubicBezTo>
                      <a:pt x="5817" y="22215"/>
                      <a:pt x="3340" y="17929"/>
                      <a:pt x="1626" y="11833"/>
                    </a:cubicBezTo>
                    <a:cubicBezTo>
                      <a:pt x="-89" y="5737"/>
                      <a:pt x="-565" y="403"/>
                      <a:pt x="768" y="22"/>
                    </a:cubicBezTo>
                    <a:cubicBezTo>
                      <a:pt x="2102" y="-359"/>
                      <a:pt x="4578" y="4308"/>
                      <a:pt x="6388" y="10404"/>
                    </a:cubicBezTo>
                    <a:cubicBezTo>
                      <a:pt x="8198" y="16500"/>
                      <a:pt x="8484" y="21548"/>
                      <a:pt x="7150" y="22215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2" name="Forme libre : forme 590">
                <a:extLst>
                  <a:ext uri="{FF2B5EF4-FFF2-40B4-BE49-F238E27FC236}">
                    <a16:creationId xmlns:a16="http://schemas.microsoft.com/office/drawing/2014/main" id="{8DBCE503-5817-60B6-28B3-646227B2EEDD}"/>
                  </a:ext>
                </a:extLst>
              </p:cNvPr>
              <p:cNvSpPr/>
              <p:nvPr/>
            </p:nvSpPr>
            <p:spPr>
              <a:xfrm>
                <a:off x="7190854" y="3492477"/>
                <a:ext cx="42512" cy="17741"/>
              </a:xfrm>
              <a:custGeom>
                <a:avLst/>
                <a:gdLst>
                  <a:gd name="connsiteX0" fmla="*/ 42512 w 42512"/>
                  <a:gd name="connsiteY0" fmla="*/ 17336 h 17741"/>
                  <a:gd name="connsiteX1" fmla="*/ 19176 w 42512"/>
                  <a:gd name="connsiteY1" fmla="*/ 13335 h 17741"/>
                  <a:gd name="connsiteX2" fmla="*/ 126 w 42512"/>
                  <a:gd name="connsiteY2" fmla="*/ 0 h 17741"/>
                  <a:gd name="connsiteX3" fmla="*/ 21462 w 42512"/>
                  <a:gd name="connsiteY3" fmla="*/ 8763 h 17741"/>
                  <a:gd name="connsiteX4" fmla="*/ 42512 w 42512"/>
                  <a:gd name="connsiteY4" fmla="*/ 17336 h 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12" h="17741">
                    <a:moveTo>
                      <a:pt x="42512" y="17336"/>
                    </a:moveTo>
                    <a:cubicBezTo>
                      <a:pt x="34506" y="18514"/>
                      <a:pt x="26332" y="17113"/>
                      <a:pt x="19176" y="13335"/>
                    </a:cubicBezTo>
                    <a:cubicBezTo>
                      <a:pt x="6889" y="8382"/>
                      <a:pt x="-1112" y="1048"/>
                      <a:pt x="126" y="0"/>
                    </a:cubicBezTo>
                    <a:cubicBezTo>
                      <a:pt x="7503" y="2227"/>
                      <a:pt x="14649" y="5162"/>
                      <a:pt x="21462" y="8763"/>
                    </a:cubicBezTo>
                    <a:cubicBezTo>
                      <a:pt x="28758" y="10879"/>
                      <a:pt x="35814" y="13752"/>
                      <a:pt x="42512" y="17336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3" name="Forme libre : forme 591">
                <a:extLst>
                  <a:ext uri="{FF2B5EF4-FFF2-40B4-BE49-F238E27FC236}">
                    <a16:creationId xmlns:a16="http://schemas.microsoft.com/office/drawing/2014/main" id="{9C17A9C0-6DAA-BEB6-9BB3-78E1CE99C9F7}"/>
                  </a:ext>
                </a:extLst>
              </p:cNvPr>
              <p:cNvSpPr/>
              <p:nvPr/>
            </p:nvSpPr>
            <p:spPr>
              <a:xfrm>
                <a:off x="7282321" y="3530253"/>
                <a:ext cx="31803" cy="13555"/>
              </a:xfrm>
              <a:custGeom>
                <a:avLst/>
                <a:gdLst>
                  <a:gd name="connsiteX0" fmla="*/ 31722 w 31803"/>
                  <a:gd name="connsiteY0" fmla="*/ 229 h 13555"/>
                  <a:gd name="connsiteX1" fmla="*/ 17434 w 31803"/>
                  <a:gd name="connsiteY1" fmla="*/ 10516 h 13555"/>
                  <a:gd name="connsiteX2" fmla="*/ 4 w 31803"/>
                  <a:gd name="connsiteY2" fmla="*/ 12707 h 13555"/>
                  <a:gd name="connsiteX3" fmla="*/ 15625 w 31803"/>
                  <a:gd name="connsiteY3" fmla="*/ 5849 h 13555"/>
                  <a:gd name="connsiteX4" fmla="*/ 31722 w 31803"/>
                  <a:gd name="connsiteY4" fmla="*/ 229 h 1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03" h="13555">
                    <a:moveTo>
                      <a:pt x="31722" y="229"/>
                    </a:moveTo>
                    <a:cubicBezTo>
                      <a:pt x="32579" y="1372"/>
                      <a:pt x="26578" y="6897"/>
                      <a:pt x="17434" y="10516"/>
                    </a:cubicBezTo>
                    <a:cubicBezTo>
                      <a:pt x="8290" y="14136"/>
                      <a:pt x="194" y="14040"/>
                      <a:pt x="4" y="12707"/>
                    </a:cubicBezTo>
                    <a:cubicBezTo>
                      <a:pt x="-187" y="11373"/>
                      <a:pt x="7147" y="9278"/>
                      <a:pt x="15625" y="5849"/>
                    </a:cubicBezTo>
                    <a:cubicBezTo>
                      <a:pt x="24102" y="2420"/>
                      <a:pt x="30960" y="-914"/>
                      <a:pt x="31722" y="22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4" name="Forme libre : forme 592">
                <a:extLst>
                  <a:ext uri="{FF2B5EF4-FFF2-40B4-BE49-F238E27FC236}">
                    <a16:creationId xmlns:a16="http://schemas.microsoft.com/office/drawing/2014/main" id="{C03D7B31-6902-9AC0-9E5E-AB49FAAF1DCA}"/>
                  </a:ext>
                </a:extLst>
              </p:cNvPr>
              <p:cNvSpPr/>
              <p:nvPr/>
            </p:nvSpPr>
            <p:spPr>
              <a:xfrm>
                <a:off x="7405692" y="3601589"/>
                <a:ext cx="25585" cy="28623"/>
              </a:xfrm>
              <a:custGeom>
                <a:avLst/>
                <a:gdLst>
                  <a:gd name="connsiteX0" fmla="*/ 77 w 25585"/>
                  <a:gd name="connsiteY0" fmla="*/ 28524 h 28623"/>
                  <a:gd name="connsiteX1" fmla="*/ 12459 w 25585"/>
                  <a:gd name="connsiteY1" fmla="*/ 14046 h 28623"/>
                  <a:gd name="connsiteX2" fmla="*/ 25318 w 25585"/>
                  <a:gd name="connsiteY2" fmla="*/ 44 h 28623"/>
                  <a:gd name="connsiteX3" fmla="*/ 15793 w 25585"/>
                  <a:gd name="connsiteY3" fmla="*/ 17380 h 28623"/>
                  <a:gd name="connsiteX4" fmla="*/ 77 w 25585"/>
                  <a:gd name="connsiteY4" fmla="*/ 28524 h 2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85" h="28623">
                    <a:moveTo>
                      <a:pt x="77" y="28524"/>
                    </a:moveTo>
                    <a:cubicBezTo>
                      <a:pt x="-781" y="27286"/>
                      <a:pt x="5696" y="21761"/>
                      <a:pt x="12459" y="14046"/>
                    </a:cubicBezTo>
                    <a:cubicBezTo>
                      <a:pt x="19222" y="6331"/>
                      <a:pt x="24080" y="-622"/>
                      <a:pt x="25318" y="44"/>
                    </a:cubicBezTo>
                    <a:cubicBezTo>
                      <a:pt x="26556" y="711"/>
                      <a:pt x="23508" y="9093"/>
                      <a:pt x="15793" y="17380"/>
                    </a:cubicBezTo>
                    <a:cubicBezTo>
                      <a:pt x="8078" y="25667"/>
                      <a:pt x="743" y="29286"/>
                      <a:pt x="77" y="2852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5" name="Forme libre : forme 593">
                <a:extLst>
                  <a:ext uri="{FF2B5EF4-FFF2-40B4-BE49-F238E27FC236}">
                    <a16:creationId xmlns:a16="http://schemas.microsoft.com/office/drawing/2014/main" id="{F7ABD180-B6DD-0D5B-A4CD-A430EF19000C}"/>
                  </a:ext>
                </a:extLst>
              </p:cNvPr>
              <p:cNvSpPr/>
              <p:nvPr/>
            </p:nvSpPr>
            <p:spPr>
              <a:xfrm>
                <a:off x="7434153" y="3687073"/>
                <a:ext cx="42576" cy="42862"/>
              </a:xfrm>
              <a:custGeom>
                <a:avLst/>
                <a:gdLst>
                  <a:gd name="connsiteX0" fmla="*/ 42577 w 42576"/>
                  <a:gd name="connsiteY0" fmla="*/ 42863 h 42862"/>
                  <a:gd name="connsiteX1" fmla="*/ 19526 w 42576"/>
                  <a:gd name="connsiteY1" fmla="*/ 23146 h 42862"/>
                  <a:gd name="connsiteX2" fmla="*/ 0 w 42576"/>
                  <a:gd name="connsiteY2" fmla="*/ 0 h 42862"/>
                  <a:gd name="connsiteX3" fmla="*/ 23050 w 42576"/>
                  <a:gd name="connsiteY3" fmla="*/ 19621 h 42862"/>
                  <a:gd name="connsiteX4" fmla="*/ 42577 w 42576"/>
                  <a:gd name="connsiteY4" fmla="*/ 42863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76" h="42862">
                    <a:moveTo>
                      <a:pt x="42577" y="42863"/>
                    </a:moveTo>
                    <a:cubicBezTo>
                      <a:pt x="33910" y="37535"/>
                      <a:pt x="26132" y="30882"/>
                      <a:pt x="19526" y="23146"/>
                    </a:cubicBezTo>
                    <a:cubicBezTo>
                      <a:pt x="11831" y="16515"/>
                      <a:pt x="5240" y="8702"/>
                      <a:pt x="0" y="0"/>
                    </a:cubicBezTo>
                    <a:cubicBezTo>
                      <a:pt x="8717" y="5219"/>
                      <a:pt x="16507" y="11850"/>
                      <a:pt x="23050" y="19621"/>
                    </a:cubicBezTo>
                    <a:cubicBezTo>
                      <a:pt x="30851" y="26184"/>
                      <a:pt x="37457" y="34047"/>
                      <a:pt x="42577" y="4286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6" name="Forme libre : forme 594">
                <a:extLst>
                  <a:ext uri="{FF2B5EF4-FFF2-40B4-BE49-F238E27FC236}">
                    <a16:creationId xmlns:a16="http://schemas.microsoft.com/office/drawing/2014/main" id="{6DCB6782-9408-A138-04FA-31AE730606F3}"/>
                  </a:ext>
                </a:extLst>
              </p:cNvPr>
              <p:cNvSpPr/>
              <p:nvPr/>
            </p:nvSpPr>
            <p:spPr>
              <a:xfrm>
                <a:off x="7500352" y="3628590"/>
                <a:ext cx="28860" cy="45624"/>
              </a:xfrm>
              <a:custGeom>
                <a:avLst/>
                <a:gdLst>
                  <a:gd name="connsiteX0" fmla="*/ 28861 w 28860"/>
                  <a:gd name="connsiteY0" fmla="*/ 0 h 45624"/>
                  <a:gd name="connsiteX1" fmla="*/ 16574 w 28860"/>
                  <a:gd name="connsiteY1" fmla="*/ 24098 h 45624"/>
                  <a:gd name="connsiteX2" fmla="*/ 0 w 28860"/>
                  <a:gd name="connsiteY2" fmla="*/ 45625 h 45624"/>
                  <a:gd name="connsiteX3" fmla="*/ 12383 w 28860"/>
                  <a:gd name="connsiteY3" fmla="*/ 21431 h 45624"/>
                  <a:gd name="connsiteX4" fmla="*/ 28861 w 28860"/>
                  <a:gd name="connsiteY4" fmla="*/ 0 h 45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60" h="45624">
                    <a:moveTo>
                      <a:pt x="28861" y="0"/>
                    </a:moveTo>
                    <a:cubicBezTo>
                      <a:pt x="26212" y="8692"/>
                      <a:pt x="22053" y="16850"/>
                      <a:pt x="16574" y="24098"/>
                    </a:cubicBezTo>
                    <a:cubicBezTo>
                      <a:pt x="12342" y="32183"/>
                      <a:pt x="6734" y="39467"/>
                      <a:pt x="0" y="45625"/>
                    </a:cubicBezTo>
                    <a:cubicBezTo>
                      <a:pt x="2627" y="36877"/>
                      <a:pt x="6823" y="28678"/>
                      <a:pt x="12383" y="21431"/>
                    </a:cubicBezTo>
                    <a:cubicBezTo>
                      <a:pt x="16515" y="13338"/>
                      <a:pt x="22100" y="6073"/>
                      <a:pt x="2886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7" name="Forme libre : forme 595">
                <a:extLst>
                  <a:ext uri="{FF2B5EF4-FFF2-40B4-BE49-F238E27FC236}">
                    <a16:creationId xmlns:a16="http://schemas.microsoft.com/office/drawing/2014/main" id="{D8DC760A-0322-D020-DEE6-34318F0E0A3E}"/>
                  </a:ext>
                </a:extLst>
              </p:cNvPr>
              <p:cNvSpPr/>
              <p:nvPr/>
            </p:nvSpPr>
            <p:spPr>
              <a:xfrm>
                <a:off x="7596576" y="3695022"/>
                <a:ext cx="16632" cy="28488"/>
              </a:xfrm>
              <a:custGeom>
                <a:avLst/>
                <a:gdLst>
                  <a:gd name="connsiteX0" fmla="*/ 16362 w 16632"/>
                  <a:gd name="connsiteY0" fmla="*/ 28437 h 28488"/>
                  <a:gd name="connsiteX1" fmla="*/ 6170 w 16632"/>
                  <a:gd name="connsiteY1" fmla="*/ 15483 h 28488"/>
                  <a:gd name="connsiteX2" fmla="*/ 265 w 16632"/>
                  <a:gd name="connsiteY2" fmla="*/ 52 h 28488"/>
                  <a:gd name="connsiteX3" fmla="*/ 10456 w 16632"/>
                  <a:gd name="connsiteY3" fmla="*/ 13006 h 28488"/>
                  <a:gd name="connsiteX4" fmla="*/ 16362 w 16632"/>
                  <a:gd name="connsiteY4" fmla="*/ 28437 h 2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32" h="28488">
                    <a:moveTo>
                      <a:pt x="16362" y="28437"/>
                    </a:moveTo>
                    <a:cubicBezTo>
                      <a:pt x="15124" y="29103"/>
                      <a:pt x="10552" y="23293"/>
                      <a:pt x="6170" y="15483"/>
                    </a:cubicBezTo>
                    <a:cubicBezTo>
                      <a:pt x="1789" y="7672"/>
                      <a:pt x="-878" y="719"/>
                      <a:pt x="265" y="52"/>
                    </a:cubicBezTo>
                    <a:cubicBezTo>
                      <a:pt x="1408" y="-614"/>
                      <a:pt x="5980" y="5196"/>
                      <a:pt x="10456" y="13006"/>
                    </a:cubicBezTo>
                    <a:cubicBezTo>
                      <a:pt x="14933" y="20817"/>
                      <a:pt x="17505" y="27770"/>
                      <a:pt x="16362" y="2843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8" name="Forme libre : forme 596">
                <a:extLst>
                  <a:ext uri="{FF2B5EF4-FFF2-40B4-BE49-F238E27FC236}">
                    <a16:creationId xmlns:a16="http://schemas.microsoft.com/office/drawing/2014/main" id="{3E747A1B-333B-FF2C-F163-AC482689DE58}"/>
                  </a:ext>
                </a:extLst>
              </p:cNvPr>
              <p:cNvSpPr/>
              <p:nvPr/>
            </p:nvSpPr>
            <p:spPr>
              <a:xfrm>
                <a:off x="7609339" y="3585836"/>
                <a:ext cx="16385" cy="23880"/>
              </a:xfrm>
              <a:custGeom>
                <a:avLst/>
                <a:gdLst>
                  <a:gd name="connsiteX0" fmla="*/ 16171 w 16385"/>
                  <a:gd name="connsiteY0" fmla="*/ 23799 h 23880"/>
                  <a:gd name="connsiteX1" fmla="*/ 6170 w 16385"/>
                  <a:gd name="connsiteY1" fmla="*/ 13321 h 23880"/>
                  <a:gd name="connsiteX2" fmla="*/ 265 w 16385"/>
                  <a:gd name="connsiteY2" fmla="*/ 81 h 23880"/>
                  <a:gd name="connsiteX3" fmla="*/ 9790 w 16385"/>
                  <a:gd name="connsiteY3" fmla="*/ 10559 h 23880"/>
                  <a:gd name="connsiteX4" fmla="*/ 16171 w 16385"/>
                  <a:gd name="connsiteY4" fmla="*/ 23799 h 2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5" h="23880">
                    <a:moveTo>
                      <a:pt x="16171" y="23799"/>
                    </a:moveTo>
                    <a:cubicBezTo>
                      <a:pt x="15028" y="24561"/>
                      <a:pt x="10552" y="19893"/>
                      <a:pt x="6170" y="13321"/>
                    </a:cubicBezTo>
                    <a:cubicBezTo>
                      <a:pt x="1789" y="6749"/>
                      <a:pt x="-878" y="843"/>
                      <a:pt x="265" y="81"/>
                    </a:cubicBezTo>
                    <a:cubicBezTo>
                      <a:pt x="1408" y="-680"/>
                      <a:pt x="5884" y="3987"/>
                      <a:pt x="9790" y="10559"/>
                    </a:cubicBezTo>
                    <a:cubicBezTo>
                      <a:pt x="13695" y="17131"/>
                      <a:pt x="17314" y="23037"/>
                      <a:pt x="16171" y="23799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9" name="Forme libre : forme 597">
                <a:extLst>
                  <a:ext uri="{FF2B5EF4-FFF2-40B4-BE49-F238E27FC236}">
                    <a16:creationId xmlns:a16="http://schemas.microsoft.com/office/drawing/2014/main" id="{38A02EC1-62AD-E413-DD97-CFB0E2AAD253}"/>
                  </a:ext>
                </a:extLst>
              </p:cNvPr>
              <p:cNvSpPr/>
              <p:nvPr/>
            </p:nvSpPr>
            <p:spPr>
              <a:xfrm>
                <a:off x="7682646" y="3690871"/>
                <a:ext cx="27747" cy="28026"/>
              </a:xfrm>
              <a:custGeom>
                <a:avLst/>
                <a:gdLst>
                  <a:gd name="connsiteX0" fmla="*/ 27637 w 27747"/>
                  <a:gd name="connsiteY0" fmla="*/ 107 h 28026"/>
                  <a:gd name="connsiteX1" fmla="*/ 15636 w 27747"/>
                  <a:gd name="connsiteY1" fmla="*/ 15728 h 28026"/>
                  <a:gd name="connsiteX2" fmla="*/ 110 w 27747"/>
                  <a:gd name="connsiteY2" fmla="*/ 27920 h 28026"/>
                  <a:gd name="connsiteX3" fmla="*/ 12112 w 27747"/>
                  <a:gd name="connsiteY3" fmla="*/ 12299 h 28026"/>
                  <a:gd name="connsiteX4" fmla="*/ 27637 w 27747"/>
                  <a:gd name="connsiteY4" fmla="*/ 107 h 2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47" h="28026">
                    <a:moveTo>
                      <a:pt x="27637" y="107"/>
                    </a:moveTo>
                    <a:cubicBezTo>
                      <a:pt x="28590" y="1059"/>
                      <a:pt x="23256" y="8108"/>
                      <a:pt x="15636" y="15728"/>
                    </a:cubicBezTo>
                    <a:cubicBezTo>
                      <a:pt x="8016" y="23348"/>
                      <a:pt x="1063" y="28872"/>
                      <a:pt x="110" y="27920"/>
                    </a:cubicBezTo>
                    <a:cubicBezTo>
                      <a:pt x="-842" y="26967"/>
                      <a:pt x="4492" y="19919"/>
                      <a:pt x="12112" y="12299"/>
                    </a:cubicBezTo>
                    <a:cubicBezTo>
                      <a:pt x="19732" y="4679"/>
                      <a:pt x="26685" y="-846"/>
                      <a:pt x="27637" y="10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0" name="Forme libre : forme 598">
                <a:extLst>
                  <a:ext uri="{FF2B5EF4-FFF2-40B4-BE49-F238E27FC236}">
                    <a16:creationId xmlns:a16="http://schemas.microsoft.com/office/drawing/2014/main" id="{22B8AF4C-26FC-872E-47B5-83CBBFD46079}"/>
                  </a:ext>
                </a:extLst>
              </p:cNvPr>
              <p:cNvSpPr/>
              <p:nvPr/>
            </p:nvSpPr>
            <p:spPr>
              <a:xfrm>
                <a:off x="7674656" y="3644638"/>
                <a:ext cx="34769" cy="6728"/>
              </a:xfrm>
              <a:custGeom>
                <a:avLst/>
                <a:gdLst>
                  <a:gd name="connsiteX0" fmla="*/ 34770 w 34769"/>
                  <a:gd name="connsiteY0" fmla="*/ 1001 h 6728"/>
                  <a:gd name="connsiteX1" fmla="*/ 17720 w 34769"/>
                  <a:gd name="connsiteY1" fmla="*/ 5764 h 6728"/>
                  <a:gd name="connsiteX2" fmla="*/ 3 w 34769"/>
                  <a:gd name="connsiteY2" fmla="*/ 5764 h 6728"/>
                  <a:gd name="connsiteX3" fmla="*/ 17053 w 34769"/>
                  <a:gd name="connsiteY3" fmla="*/ 1001 h 6728"/>
                  <a:gd name="connsiteX4" fmla="*/ 34770 w 34769"/>
                  <a:gd name="connsiteY4" fmla="*/ 1001 h 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69" h="6728">
                    <a:moveTo>
                      <a:pt x="34770" y="1001"/>
                    </a:moveTo>
                    <a:cubicBezTo>
                      <a:pt x="34770" y="2335"/>
                      <a:pt x="27340" y="4430"/>
                      <a:pt x="17720" y="5764"/>
                    </a:cubicBezTo>
                    <a:cubicBezTo>
                      <a:pt x="8100" y="7097"/>
                      <a:pt x="194" y="7002"/>
                      <a:pt x="3" y="5764"/>
                    </a:cubicBezTo>
                    <a:cubicBezTo>
                      <a:pt x="-187" y="4526"/>
                      <a:pt x="7433" y="2240"/>
                      <a:pt x="17053" y="1001"/>
                    </a:cubicBezTo>
                    <a:cubicBezTo>
                      <a:pt x="26674" y="-237"/>
                      <a:pt x="34579" y="-427"/>
                      <a:pt x="34770" y="1001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1" name="Forme libre : forme 599">
                <a:extLst>
                  <a:ext uri="{FF2B5EF4-FFF2-40B4-BE49-F238E27FC236}">
                    <a16:creationId xmlns:a16="http://schemas.microsoft.com/office/drawing/2014/main" id="{2EC20FB5-04A7-0B2D-2ECE-33236899EEC4}"/>
                  </a:ext>
                </a:extLst>
              </p:cNvPr>
              <p:cNvSpPr/>
              <p:nvPr/>
            </p:nvSpPr>
            <p:spPr>
              <a:xfrm>
                <a:off x="7725523" y="3558627"/>
                <a:ext cx="26860" cy="39721"/>
              </a:xfrm>
              <a:custGeom>
                <a:avLst/>
                <a:gdLst>
                  <a:gd name="connsiteX0" fmla="*/ 26861 w 26860"/>
                  <a:gd name="connsiteY0" fmla="*/ 39673 h 39721"/>
                  <a:gd name="connsiteX1" fmla="*/ 11430 w 26860"/>
                  <a:gd name="connsiteY1" fmla="*/ 21289 h 39721"/>
                  <a:gd name="connsiteX2" fmla="*/ 0 w 26860"/>
                  <a:gd name="connsiteY2" fmla="*/ 49 h 39721"/>
                  <a:gd name="connsiteX3" fmla="*/ 15526 w 26860"/>
                  <a:gd name="connsiteY3" fmla="*/ 18432 h 39721"/>
                  <a:gd name="connsiteX4" fmla="*/ 26861 w 26860"/>
                  <a:gd name="connsiteY4" fmla="*/ 39673 h 3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39721">
                    <a:moveTo>
                      <a:pt x="26861" y="39673"/>
                    </a:moveTo>
                    <a:cubicBezTo>
                      <a:pt x="25717" y="40435"/>
                      <a:pt x="18859" y="32148"/>
                      <a:pt x="11430" y="21289"/>
                    </a:cubicBezTo>
                    <a:cubicBezTo>
                      <a:pt x="6272" y="15022"/>
                      <a:pt x="2390" y="7806"/>
                      <a:pt x="0" y="49"/>
                    </a:cubicBezTo>
                    <a:cubicBezTo>
                      <a:pt x="1143" y="-713"/>
                      <a:pt x="8096" y="7573"/>
                      <a:pt x="15526" y="18432"/>
                    </a:cubicBezTo>
                    <a:cubicBezTo>
                      <a:pt x="20723" y="24659"/>
                      <a:pt x="24581" y="31889"/>
                      <a:pt x="26861" y="3967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2" name="Forme libre : forme 600">
                <a:extLst>
                  <a:ext uri="{FF2B5EF4-FFF2-40B4-BE49-F238E27FC236}">
                    <a16:creationId xmlns:a16="http://schemas.microsoft.com/office/drawing/2014/main" id="{FB9792C9-7FE7-FF1B-B919-7823F701F9BD}"/>
                  </a:ext>
                </a:extLst>
              </p:cNvPr>
              <p:cNvSpPr/>
              <p:nvPr/>
            </p:nvSpPr>
            <p:spPr>
              <a:xfrm>
                <a:off x="7770606" y="3661619"/>
                <a:ext cx="22894" cy="25194"/>
              </a:xfrm>
              <a:custGeom>
                <a:avLst/>
                <a:gdLst>
                  <a:gd name="connsiteX0" fmla="*/ 22735 w 22894"/>
                  <a:gd name="connsiteY0" fmla="*/ 117 h 25194"/>
                  <a:gd name="connsiteX1" fmla="*/ 13210 w 22894"/>
                  <a:gd name="connsiteY1" fmla="*/ 14310 h 25194"/>
                  <a:gd name="connsiteX2" fmla="*/ 160 w 22894"/>
                  <a:gd name="connsiteY2" fmla="*/ 25073 h 25194"/>
                  <a:gd name="connsiteX3" fmla="*/ 9685 w 22894"/>
                  <a:gd name="connsiteY3" fmla="*/ 10976 h 25194"/>
                  <a:gd name="connsiteX4" fmla="*/ 22735 w 22894"/>
                  <a:gd name="connsiteY4" fmla="*/ 117 h 25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94" h="25194">
                    <a:moveTo>
                      <a:pt x="22735" y="117"/>
                    </a:moveTo>
                    <a:cubicBezTo>
                      <a:pt x="23782" y="1070"/>
                      <a:pt x="19591" y="7356"/>
                      <a:pt x="13210" y="14310"/>
                    </a:cubicBezTo>
                    <a:cubicBezTo>
                      <a:pt x="6828" y="21263"/>
                      <a:pt x="1208" y="26025"/>
                      <a:pt x="160" y="25073"/>
                    </a:cubicBezTo>
                    <a:cubicBezTo>
                      <a:pt x="-887" y="24121"/>
                      <a:pt x="3304" y="17834"/>
                      <a:pt x="9685" y="10976"/>
                    </a:cubicBezTo>
                    <a:cubicBezTo>
                      <a:pt x="16067" y="4118"/>
                      <a:pt x="21687" y="-835"/>
                      <a:pt x="22735" y="11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3" name="Forme libre : forme 601">
                <a:extLst>
                  <a:ext uri="{FF2B5EF4-FFF2-40B4-BE49-F238E27FC236}">
                    <a16:creationId xmlns:a16="http://schemas.microsoft.com/office/drawing/2014/main" id="{94CA4A6C-C13E-332B-BE85-48BD52E7C3D3}"/>
                  </a:ext>
                </a:extLst>
              </p:cNvPr>
              <p:cNvSpPr/>
              <p:nvPr/>
            </p:nvSpPr>
            <p:spPr>
              <a:xfrm>
                <a:off x="7807526" y="3552111"/>
                <a:ext cx="31814" cy="22641"/>
              </a:xfrm>
              <a:custGeom>
                <a:avLst/>
                <a:gdLst>
                  <a:gd name="connsiteX0" fmla="*/ 31630 w 31814"/>
                  <a:gd name="connsiteY0" fmla="*/ 22567 h 22641"/>
                  <a:gd name="connsiteX1" fmla="*/ 16295 w 31814"/>
                  <a:gd name="connsiteY1" fmla="*/ 10851 h 22641"/>
                  <a:gd name="connsiteX2" fmla="*/ 7 w 31814"/>
                  <a:gd name="connsiteY2" fmla="*/ 469 h 22641"/>
                  <a:gd name="connsiteX3" fmla="*/ 19057 w 31814"/>
                  <a:gd name="connsiteY3" fmla="*/ 6756 h 22641"/>
                  <a:gd name="connsiteX4" fmla="*/ 31630 w 31814"/>
                  <a:gd name="connsiteY4" fmla="*/ 22567 h 2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14" h="22641">
                    <a:moveTo>
                      <a:pt x="31630" y="22567"/>
                    </a:moveTo>
                    <a:cubicBezTo>
                      <a:pt x="30487" y="23424"/>
                      <a:pt x="24868" y="16757"/>
                      <a:pt x="16295" y="10851"/>
                    </a:cubicBezTo>
                    <a:cubicBezTo>
                      <a:pt x="7723" y="4946"/>
                      <a:pt x="-278" y="1803"/>
                      <a:pt x="7" y="469"/>
                    </a:cubicBezTo>
                    <a:cubicBezTo>
                      <a:pt x="293" y="-864"/>
                      <a:pt x="9532" y="469"/>
                      <a:pt x="19057" y="6756"/>
                    </a:cubicBezTo>
                    <a:cubicBezTo>
                      <a:pt x="28582" y="13042"/>
                      <a:pt x="32773" y="21615"/>
                      <a:pt x="31630" y="22567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4" name="Forme libre : forme 602">
                <a:extLst>
                  <a:ext uri="{FF2B5EF4-FFF2-40B4-BE49-F238E27FC236}">
                    <a16:creationId xmlns:a16="http://schemas.microsoft.com/office/drawing/2014/main" id="{474AC5C3-543C-BA49-B619-10B0B5873BFA}"/>
                  </a:ext>
                </a:extLst>
              </p:cNvPr>
              <p:cNvSpPr/>
              <p:nvPr/>
            </p:nvSpPr>
            <p:spPr>
              <a:xfrm>
                <a:off x="7894019" y="3569644"/>
                <a:ext cx="22480" cy="30243"/>
              </a:xfrm>
              <a:custGeom>
                <a:avLst/>
                <a:gdLst>
                  <a:gd name="connsiteX0" fmla="*/ 22289 w 22480"/>
                  <a:gd name="connsiteY0" fmla="*/ 80 h 30243"/>
                  <a:gd name="connsiteX1" fmla="*/ 13241 w 22480"/>
                  <a:gd name="connsiteY1" fmla="*/ 16559 h 30243"/>
                  <a:gd name="connsiteX2" fmla="*/ 191 w 22480"/>
                  <a:gd name="connsiteY2" fmla="*/ 30179 h 30243"/>
                  <a:gd name="connsiteX3" fmla="*/ 9240 w 22480"/>
                  <a:gd name="connsiteY3" fmla="*/ 13606 h 30243"/>
                  <a:gd name="connsiteX4" fmla="*/ 22289 w 22480"/>
                  <a:gd name="connsiteY4" fmla="*/ 80 h 3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80" h="30243">
                    <a:moveTo>
                      <a:pt x="22289" y="80"/>
                    </a:moveTo>
                    <a:cubicBezTo>
                      <a:pt x="23432" y="843"/>
                      <a:pt x="19337" y="8272"/>
                      <a:pt x="13241" y="16559"/>
                    </a:cubicBezTo>
                    <a:cubicBezTo>
                      <a:pt x="7145" y="24845"/>
                      <a:pt x="1334" y="30942"/>
                      <a:pt x="191" y="30179"/>
                    </a:cubicBezTo>
                    <a:cubicBezTo>
                      <a:pt x="-952" y="29418"/>
                      <a:pt x="3144" y="21893"/>
                      <a:pt x="9240" y="13606"/>
                    </a:cubicBezTo>
                    <a:cubicBezTo>
                      <a:pt x="15336" y="5319"/>
                      <a:pt x="21242" y="-777"/>
                      <a:pt x="22289" y="80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5" name="Forme libre : forme 603">
                <a:extLst>
                  <a:ext uri="{FF2B5EF4-FFF2-40B4-BE49-F238E27FC236}">
                    <a16:creationId xmlns:a16="http://schemas.microsoft.com/office/drawing/2014/main" id="{88B77EB9-7031-5390-F382-A52F7D833CCF}"/>
                  </a:ext>
                </a:extLst>
              </p:cNvPr>
              <p:cNvSpPr/>
              <p:nvPr/>
            </p:nvSpPr>
            <p:spPr>
              <a:xfrm>
                <a:off x="7905069" y="3481619"/>
                <a:ext cx="18573" cy="46958"/>
              </a:xfrm>
              <a:custGeom>
                <a:avLst/>
                <a:gdLst>
                  <a:gd name="connsiteX0" fmla="*/ 18574 w 18573"/>
                  <a:gd name="connsiteY0" fmla="*/ 46958 h 46958"/>
                  <a:gd name="connsiteX1" fmla="*/ 6953 w 18573"/>
                  <a:gd name="connsiteY1" fmla="*/ 24384 h 46958"/>
                  <a:gd name="connsiteX2" fmla="*/ 0 w 18573"/>
                  <a:gd name="connsiteY2" fmla="*/ 0 h 46958"/>
                  <a:gd name="connsiteX3" fmla="*/ 11621 w 18573"/>
                  <a:gd name="connsiteY3" fmla="*/ 22574 h 46958"/>
                  <a:gd name="connsiteX4" fmla="*/ 18574 w 18573"/>
                  <a:gd name="connsiteY4" fmla="*/ 46958 h 4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3" h="46958">
                    <a:moveTo>
                      <a:pt x="18574" y="46958"/>
                    </a:moveTo>
                    <a:cubicBezTo>
                      <a:pt x="13314" y="40232"/>
                      <a:pt x="9371" y="32573"/>
                      <a:pt x="6953" y="24384"/>
                    </a:cubicBezTo>
                    <a:cubicBezTo>
                      <a:pt x="3042" y="16797"/>
                      <a:pt x="679" y="8508"/>
                      <a:pt x="0" y="0"/>
                    </a:cubicBezTo>
                    <a:cubicBezTo>
                      <a:pt x="5260" y="6726"/>
                      <a:pt x="9203" y="14385"/>
                      <a:pt x="11621" y="22574"/>
                    </a:cubicBezTo>
                    <a:cubicBezTo>
                      <a:pt x="15428" y="30202"/>
                      <a:pt x="17785" y="38470"/>
                      <a:pt x="18574" y="46958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6" name="Forme libre : forme 604">
                <a:extLst>
                  <a:ext uri="{FF2B5EF4-FFF2-40B4-BE49-F238E27FC236}">
                    <a16:creationId xmlns:a16="http://schemas.microsoft.com/office/drawing/2014/main" id="{469A2FEA-0AD9-8AE5-9BC8-E6FCB73CD2A7}"/>
                  </a:ext>
                </a:extLst>
              </p:cNvPr>
              <p:cNvSpPr/>
              <p:nvPr/>
            </p:nvSpPr>
            <p:spPr>
              <a:xfrm>
                <a:off x="7983195" y="3433938"/>
                <a:ext cx="25767" cy="35068"/>
              </a:xfrm>
              <a:custGeom>
                <a:avLst/>
                <a:gdLst>
                  <a:gd name="connsiteX0" fmla="*/ 169 w 25767"/>
                  <a:gd name="connsiteY0" fmla="*/ 35013 h 35068"/>
                  <a:gd name="connsiteX1" fmla="*/ 10837 w 25767"/>
                  <a:gd name="connsiteY1" fmla="*/ 15963 h 35068"/>
                  <a:gd name="connsiteX2" fmla="*/ 25601 w 25767"/>
                  <a:gd name="connsiteY2" fmla="*/ 56 h 35068"/>
                  <a:gd name="connsiteX3" fmla="*/ 14838 w 25767"/>
                  <a:gd name="connsiteY3" fmla="*/ 19106 h 35068"/>
                  <a:gd name="connsiteX4" fmla="*/ 169 w 25767"/>
                  <a:gd name="connsiteY4" fmla="*/ 35013 h 3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7" h="35068">
                    <a:moveTo>
                      <a:pt x="169" y="35013"/>
                    </a:moveTo>
                    <a:cubicBezTo>
                      <a:pt x="-974" y="34251"/>
                      <a:pt x="3789" y="25488"/>
                      <a:pt x="10837" y="15963"/>
                    </a:cubicBezTo>
                    <a:cubicBezTo>
                      <a:pt x="17886" y="6438"/>
                      <a:pt x="24458" y="-706"/>
                      <a:pt x="25601" y="56"/>
                    </a:cubicBezTo>
                    <a:cubicBezTo>
                      <a:pt x="26744" y="818"/>
                      <a:pt x="21886" y="9581"/>
                      <a:pt x="14838" y="19106"/>
                    </a:cubicBezTo>
                    <a:cubicBezTo>
                      <a:pt x="7789" y="28631"/>
                      <a:pt x="1217" y="35774"/>
                      <a:pt x="169" y="35013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7" name="Forme libre : forme 605">
                <a:extLst>
                  <a:ext uri="{FF2B5EF4-FFF2-40B4-BE49-F238E27FC236}">
                    <a16:creationId xmlns:a16="http://schemas.microsoft.com/office/drawing/2014/main" id="{F6BBE9BC-C2B9-9D3F-D94F-90CC4971F99B}"/>
                  </a:ext>
                </a:extLst>
              </p:cNvPr>
              <p:cNvSpPr/>
              <p:nvPr/>
            </p:nvSpPr>
            <p:spPr>
              <a:xfrm>
                <a:off x="8006892" y="3487641"/>
                <a:ext cx="41243" cy="5884"/>
              </a:xfrm>
              <a:custGeom>
                <a:avLst/>
                <a:gdLst>
                  <a:gd name="connsiteX0" fmla="*/ 41243 w 41243"/>
                  <a:gd name="connsiteY0" fmla="*/ 5884 h 5884"/>
                  <a:gd name="connsiteX1" fmla="*/ 0 w 41243"/>
                  <a:gd name="connsiteY1" fmla="*/ 4931 h 5884"/>
                  <a:gd name="connsiteX2" fmla="*/ 20764 w 41243"/>
                  <a:gd name="connsiteY2" fmla="*/ 264 h 5884"/>
                  <a:gd name="connsiteX3" fmla="*/ 41243 w 41243"/>
                  <a:gd name="connsiteY3" fmla="*/ 5884 h 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243" h="5884">
                    <a:moveTo>
                      <a:pt x="41243" y="5884"/>
                    </a:moveTo>
                    <a:cubicBezTo>
                      <a:pt x="27499" y="5438"/>
                      <a:pt x="13750" y="5121"/>
                      <a:pt x="0" y="4931"/>
                    </a:cubicBezTo>
                    <a:cubicBezTo>
                      <a:pt x="6149" y="963"/>
                      <a:pt x="13508" y="-691"/>
                      <a:pt x="20764" y="264"/>
                    </a:cubicBezTo>
                    <a:cubicBezTo>
                      <a:pt x="28043" y="-369"/>
                      <a:pt x="35308" y="1624"/>
                      <a:pt x="41243" y="5884"/>
                    </a:cubicBezTo>
                    <a:close/>
                  </a:path>
                </a:pathLst>
              </a:custGeom>
              <a:solidFill>
                <a:srgbClr val="FAFA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451" name="ZoneTexte 450">
            <a:extLst>
              <a:ext uri="{FF2B5EF4-FFF2-40B4-BE49-F238E27FC236}">
                <a16:creationId xmlns:a16="http://schemas.microsoft.com/office/drawing/2014/main" id="{0419A74A-6B49-2227-F1F9-7854A27D10A6}"/>
              </a:ext>
            </a:extLst>
          </p:cNvPr>
          <p:cNvSpPr txBox="1"/>
          <p:nvPr/>
        </p:nvSpPr>
        <p:spPr>
          <a:xfrm>
            <a:off x="222422" y="1747777"/>
            <a:ext cx="114994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itchFamily="2" charset="2"/>
              <a:buChar char="Ø"/>
            </a:pPr>
            <a:r>
              <a:rPr lang="fr-FR" dirty="0"/>
              <a:t>Distinguer les 3 approches possibles du formateur</a:t>
            </a:r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Ø"/>
            </a:pPr>
            <a:endParaRPr lang="fr-FR" dirty="0"/>
          </a:p>
          <a:p>
            <a:pPr marL="800100" lvl="1" indent="-342900">
              <a:spcAft>
                <a:spcPts val="24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fr-FR" dirty="0"/>
              <a:t>Vous disposez de 4 diapos 1- les consignes ; 2- les attitudes du formateur ; 3- comportements du formateur ; 4 formules du formateur</a:t>
            </a:r>
          </a:p>
          <a:p>
            <a:pPr marL="800100" lvl="1" indent="-342900">
              <a:spcAft>
                <a:spcPts val="24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fr-FR" dirty="0"/>
              <a:t>Sur les dispos 2, 3, 4 : placer les étiquettes dans les colonnes approches</a:t>
            </a:r>
          </a:p>
          <a:p>
            <a:pPr marL="800100" lvl="1" indent="-342900">
              <a:spcAft>
                <a:spcPts val="2400"/>
              </a:spcAft>
              <a:buClr>
                <a:schemeClr val="accent4"/>
              </a:buClr>
              <a:buFont typeface="+mj-lt"/>
              <a:buAutoNum type="arabicPeriod"/>
            </a:pPr>
            <a:r>
              <a:rPr lang="fr-FR" dirty="0"/>
              <a:t>Utiliser les copier-coller pour placer les étiquettes dans le tableau</a:t>
            </a:r>
          </a:p>
        </p:txBody>
      </p:sp>
    </p:spTree>
    <p:extLst>
      <p:ext uri="{BB962C8B-B14F-4D97-AF65-F5344CB8AC3E}">
        <p14:creationId xmlns:p14="http://schemas.microsoft.com/office/powerpoint/2010/main" val="262711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3FE1-E54E-6F61-158B-802B85763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4F614E1E-3ED5-21BC-4512-B46181B70578}"/>
              </a:ext>
            </a:extLst>
          </p:cNvPr>
          <p:cNvSpPr txBox="1"/>
          <p:nvPr/>
        </p:nvSpPr>
        <p:spPr>
          <a:xfrm>
            <a:off x="2580362" y="187890"/>
            <a:ext cx="914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APPROCHES FORMATEUR AFEST </a:t>
            </a:r>
          </a:p>
          <a:p>
            <a:r>
              <a:rPr lang="fr-FR" b="1" dirty="0">
                <a:solidFill>
                  <a:schemeClr val="accent4"/>
                </a:solidFill>
              </a:rPr>
              <a:t>2- les attitudes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BC9526-4E24-01B6-35D3-D277BE5D7236}"/>
              </a:ext>
            </a:extLst>
          </p:cNvPr>
          <p:cNvSpPr/>
          <p:nvPr/>
        </p:nvSpPr>
        <p:spPr>
          <a:xfrm>
            <a:off x="222422" y="187890"/>
            <a:ext cx="219950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ATELIER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41060FE-FD56-5EA1-2444-C313167CC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75996"/>
              </p:ext>
            </p:extLst>
          </p:nvPr>
        </p:nvGraphicFramePr>
        <p:xfrm>
          <a:off x="264984" y="1102725"/>
          <a:ext cx="8127999" cy="519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472814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783182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53300189"/>
                    </a:ext>
                  </a:extLst>
                </a:gridCol>
              </a:tblGrid>
              <a:tr h="784064"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FACILITATEUR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CLASSIQUE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CRITIQUEUR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38718"/>
                  </a:ext>
                </a:extLst>
              </a:tr>
              <a:tr h="44151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272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BD9DA9-EAA5-3967-BF77-4AB247B909D7}"/>
              </a:ext>
            </a:extLst>
          </p:cNvPr>
          <p:cNvSpPr/>
          <p:nvPr/>
        </p:nvSpPr>
        <p:spPr>
          <a:xfrm>
            <a:off x="347449" y="3091573"/>
            <a:ext cx="2596683" cy="633493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  <a:effectLst/>
              </a:rPr>
              <a:t>Se placer physiquement au même niveau que l’apprenant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5388C-191A-5F81-ABFC-D034CF46909C}"/>
              </a:ext>
            </a:extLst>
          </p:cNvPr>
          <p:cNvSpPr/>
          <p:nvPr/>
        </p:nvSpPr>
        <p:spPr>
          <a:xfrm>
            <a:off x="347450" y="1958265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  <a:effectLst/>
              </a:rPr>
              <a:t>Adopter une écoute active sans interrompre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7E836-2B00-AAD4-3C17-A2ED1D29739A}"/>
              </a:ext>
            </a:extLst>
          </p:cNvPr>
          <p:cNvSpPr/>
          <p:nvPr/>
        </p:nvSpPr>
        <p:spPr>
          <a:xfrm>
            <a:off x="347450" y="2524919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Valoriser les initiatives, même partielles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1F226-23E2-29EE-646E-F5FBF3173617}"/>
              </a:ext>
            </a:extLst>
          </p:cNvPr>
          <p:cNvSpPr/>
          <p:nvPr/>
        </p:nvSpPr>
        <p:spPr>
          <a:xfrm>
            <a:off x="3030641" y="1958265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Sourire, ouvrir les bras, avoir un regard positif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DCD67-6A94-F951-1A41-7E4D6DC0912F}"/>
              </a:ext>
            </a:extLst>
          </p:cNvPr>
          <p:cNvSpPr/>
          <p:nvPr/>
        </p:nvSpPr>
        <p:spPr>
          <a:xfrm>
            <a:off x="3030641" y="2524919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Laisser des temps de silence après une question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5D2C1-D71C-A9AE-83E5-DD69AAAC6711}"/>
              </a:ext>
            </a:extLst>
          </p:cNvPr>
          <p:cNvSpPr/>
          <p:nvPr/>
        </p:nvSpPr>
        <p:spPr>
          <a:xfrm>
            <a:off x="5707559" y="3300436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Expliquer longuement ce que l’apprenant doit faire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F6BCC-ED01-6597-02B5-216C2800AE26}"/>
              </a:ext>
            </a:extLst>
          </p:cNvPr>
          <p:cNvSpPr/>
          <p:nvPr/>
        </p:nvSpPr>
        <p:spPr>
          <a:xfrm>
            <a:off x="5691416" y="1958265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Garder la parole pour combler les blancs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76F80B-A597-C325-43FC-6F063B215CFD}"/>
              </a:ext>
            </a:extLst>
          </p:cNvPr>
          <p:cNvSpPr/>
          <p:nvPr/>
        </p:nvSpPr>
        <p:spPr>
          <a:xfrm>
            <a:off x="5691415" y="2595824"/>
            <a:ext cx="2596683" cy="613097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Se tenir debout devant l’apprenant pour montrer son expertise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1460-8FAC-1C2E-9E43-4F6B9EFE144E}"/>
              </a:ext>
            </a:extLst>
          </p:cNvPr>
          <p:cNvSpPr/>
          <p:nvPr/>
        </p:nvSpPr>
        <p:spPr>
          <a:xfrm>
            <a:off x="3026597" y="3103180"/>
            <a:ext cx="2596683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Porter un regard bienveillant sans juger</a:t>
            </a:r>
          </a:p>
        </p:txBody>
      </p:sp>
    </p:spTree>
    <p:extLst>
      <p:ext uri="{BB962C8B-B14F-4D97-AF65-F5344CB8AC3E}">
        <p14:creationId xmlns:p14="http://schemas.microsoft.com/office/powerpoint/2010/main" val="396065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1853F-68B6-9C6A-F163-512AABAE8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5367E8A-6103-FB3E-B6F0-A9AC2AC284D9}"/>
              </a:ext>
            </a:extLst>
          </p:cNvPr>
          <p:cNvSpPr txBox="1"/>
          <p:nvPr/>
        </p:nvSpPr>
        <p:spPr>
          <a:xfrm>
            <a:off x="2580362" y="187890"/>
            <a:ext cx="914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APPROCHES FORMATEUR AFEST </a:t>
            </a:r>
          </a:p>
          <a:p>
            <a:r>
              <a:rPr lang="fr-FR" b="1" dirty="0">
                <a:solidFill>
                  <a:schemeClr val="accent4"/>
                </a:solidFill>
              </a:rPr>
              <a:t>3- les comportements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A60FCD-1B7B-94A2-88F3-063F46BB8790}"/>
              </a:ext>
            </a:extLst>
          </p:cNvPr>
          <p:cNvSpPr/>
          <p:nvPr/>
        </p:nvSpPr>
        <p:spPr>
          <a:xfrm>
            <a:off x="222422" y="187890"/>
            <a:ext cx="219950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ATELIER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4E85883-B87A-10D7-58EA-AA92DD7751CA}"/>
              </a:ext>
            </a:extLst>
          </p:cNvPr>
          <p:cNvGraphicFramePr>
            <a:graphicFrameLocks noGrp="1"/>
          </p:cNvGraphicFramePr>
          <p:nvPr/>
        </p:nvGraphicFramePr>
        <p:xfrm>
          <a:off x="264984" y="1102725"/>
          <a:ext cx="8127999" cy="519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472814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783182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53300189"/>
                    </a:ext>
                  </a:extLst>
                </a:gridCol>
              </a:tblGrid>
              <a:tr h="784064"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FACILITATEUR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CLASSIQUE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CRITIQUEUR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38718"/>
                  </a:ext>
                </a:extLst>
              </a:tr>
              <a:tr h="44151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272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B8F9F86-277F-908B-F5B9-66EDA369E4B5}"/>
              </a:ext>
            </a:extLst>
          </p:cNvPr>
          <p:cNvSpPr/>
          <p:nvPr/>
        </p:nvSpPr>
        <p:spPr>
          <a:xfrm>
            <a:off x="321404" y="1964262"/>
            <a:ext cx="2628017" cy="733232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Poser des questions ouvertes ("Comment ?", "Qu'as-tu observé ?")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7B301-5313-679E-3621-4D06902FEA7B}"/>
              </a:ext>
            </a:extLst>
          </p:cNvPr>
          <p:cNvSpPr/>
          <p:nvPr/>
        </p:nvSpPr>
        <p:spPr>
          <a:xfrm>
            <a:off x="293195" y="2790613"/>
            <a:ext cx="2628017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Reformuler sans jugement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6334E-8CE3-F708-470E-8461C3AC348E}"/>
              </a:ext>
            </a:extLst>
          </p:cNvPr>
          <p:cNvSpPr/>
          <p:nvPr/>
        </p:nvSpPr>
        <p:spPr>
          <a:xfrm>
            <a:off x="321402" y="3434559"/>
            <a:ext cx="2628017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Accompagner l'analyse sans donner la solution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93437-3C9F-4E78-7D89-75731A167A52}"/>
              </a:ext>
            </a:extLst>
          </p:cNvPr>
          <p:cNvSpPr/>
          <p:nvPr/>
        </p:nvSpPr>
        <p:spPr>
          <a:xfrm>
            <a:off x="3043183" y="2601442"/>
            <a:ext cx="2628017" cy="639853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Apporter une réponse immédiate à chaque hésitation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91558-2347-CC0D-80F7-4B5CDF77CD0C}"/>
              </a:ext>
            </a:extLst>
          </p:cNvPr>
          <p:cNvSpPr/>
          <p:nvPr/>
        </p:nvSpPr>
        <p:spPr>
          <a:xfrm>
            <a:off x="5671201" y="2731601"/>
            <a:ext cx="2628017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Imposer un modèle unique de bonne pratique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3E7E0-ACE5-0458-6328-1C13984D27DF}"/>
              </a:ext>
            </a:extLst>
          </p:cNvPr>
          <p:cNvSpPr/>
          <p:nvPr/>
        </p:nvSpPr>
        <p:spPr>
          <a:xfrm>
            <a:off x="3043184" y="1964262"/>
            <a:ext cx="2628017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Favoriser la prise d’initiative par l’apprenant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9D107-CD52-B1F0-CE97-AE443AFEFE70}"/>
              </a:ext>
            </a:extLst>
          </p:cNvPr>
          <p:cNvSpPr/>
          <p:nvPr/>
        </p:nvSpPr>
        <p:spPr>
          <a:xfrm>
            <a:off x="5764966" y="2024233"/>
            <a:ext cx="2628017" cy="613289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Donner un feedback normatif ("c’est bon/c’est pas bon")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58532-CA06-F341-1FAC-F996D33F42AC}"/>
              </a:ext>
            </a:extLst>
          </p:cNvPr>
          <p:cNvSpPr/>
          <p:nvPr/>
        </p:nvSpPr>
        <p:spPr>
          <a:xfrm>
            <a:off x="3043182" y="3368781"/>
            <a:ext cx="2628017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Structurer l’apprentissage par étapes très directives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7E50E8-36C5-E226-184F-362F54AF4F9B}"/>
              </a:ext>
            </a:extLst>
          </p:cNvPr>
          <p:cNvSpPr/>
          <p:nvPr/>
        </p:nvSpPr>
        <p:spPr>
          <a:xfrm>
            <a:off x="5764962" y="3335374"/>
            <a:ext cx="2628017" cy="649551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accent1"/>
                </a:solidFill>
              </a:rPr>
              <a:t>Faire à la place de l’apprenant pour garantir le succès</a:t>
            </a:r>
          </a:p>
        </p:txBody>
      </p:sp>
    </p:spTree>
    <p:extLst>
      <p:ext uri="{BB962C8B-B14F-4D97-AF65-F5344CB8AC3E}">
        <p14:creationId xmlns:p14="http://schemas.microsoft.com/office/powerpoint/2010/main" val="385426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754F7-8C87-8516-4A19-B07E161C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7A477FF-47AA-F96B-AAC2-99C0B904AAE9}"/>
              </a:ext>
            </a:extLst>
          </p:cNvPr>
          <p:cNvSpPr txBox="1"/>
          <p:nvPr/>
        </p:nvSpPr>
        <p:spPr>
          <a:xfrm>
            <a:off x="2580362" y="187890"/>
            <a:ext cx="914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LES APPROCHES FORMATEUR AFEST </a:t>
            </a:r>
          </a:p>
          <a:p>
            <a:r>
              <a:rPr lang="fr-FR" b="1" dirty="0">
                <a:solidFill>
                  <a:schemeClr val="accent4"/>
                </a:solidFill>
              </a:rPr>
              <a:t>4- les formules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27719-26CE-80AD-1E4E-1E92E855B831}"/>
              </a:ext>
            </a:extLst>
          </p:cNvPr>
          <p:cNvSpPr/>
          <p:nvPr/>
        </p:nvSpPr>
        <p:spPr>
          <a:xfrm>
            <a:off x="222422" y="187890"/>
            <a:ext cx="2199502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ATELIER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F9F7E09-20E5-D202-DE8C-B215E871F69E}"/>
              </a:ext>
            </a:extLst>
          </p:cNvPr>
          <p:cNvGraphicFramePr>
            <a:graphicFrameLocks noGrp="1"/>
          </p:cNvGraphicFramePr>
          <p:nvPr/>
        </p:nvGraphicFramePr>
        <p:xfrm>
          <a:off x="264984" y="1102725"/>
          <a:ext cx="8127999" cy="519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4728149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783182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53300189"/>
                    </a:ext>
                  </a:extLst>
                </a:gridCol>
              </a:tblGrid>
              <a:tr h="784064"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FACILITATEUR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CLASSIQUE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FORMATEUR</a:t>
                      </a:r>
                    </a:p>
                    <a:p>
                      <a:r>
                        <a:rPr lang="fr-FR" dirty="0"/>
                        <a:t>CRITIQUEUR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138718"/>
                  </a:ext>
                </a:extLst>
              </a:tr>
              <a:tr h="441515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272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B398B48-FE94-9CD6-D07F-32A2E8909EE6}"/>
              </a:ext>
            </a:extLst>
          </p:cNvPr>
          <p:cNvSpPr/>
          <p:nvPr/>
        </p:nvSpPr>
        <p:spPr>
          <a:xfrm>
            <a:off x="259462" y="2035278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</a:rPr>
              <a:t>Oui, et…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1B6E6-5605-6632-E484-2BA763186F04}"/>
              </a:ext>
            </a:extLst>
          </p:cNvPr>
          <p:cNvSpPr/>
          <p:nvPr/>
        </p:nvSpPr>
        <p:spPr>
          <a:xfrm>
            <a:off x="259461" y="3302176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 Et si…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E019EC-B835-952C-23A7-CCBEFEFBEFFA}"/>
              </a:ext>
            </a:extLst>
          </p:cNvPr>
          <p:cNvSpPr/>
          <p:nvPr/>
        </p:nvSpPr>
        <p:spPr>
          <a:xfrm>
            <a:off x="259461" y="2668727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Comment faire pour…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9280A-358C-ED49-7E48-30D59D673655}"/>
              </a:ext>
            </a:extLst>
          </p:cNvPr>
          <p:cNvSpPr/>
          <p:nvPr/>
        </p:nvSpPr>
        <p:spPr>
          <a:xfrm>
            <a:off x="2991353" y="2572495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Peux-tu me résumer…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C2C55C-8A83-6CFA-BC25-A727ECD2AA77}"/>
              </a:ext>
            </a:extLst>
          </p:cNvPr>
          <p:cNvSpPr/>
          <p:nvPr/>
        </p:nvSpPr>
        <p:spPr>
          <a:xfrm>
            <a:off x="2991353" y="3174153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Que retiens-tu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8715C9-88A6-E0DD-6593-84C60D54CC4C}"/>
              </a:ext>
            </a:extLst>
          </p:cNvPr>
          <p:cNvSpPr/>
          <p:nvPr/>
        </p:nvSpPr>
        <p:spPr>
          <a:xfrm>
            <a:off x="5769910" y="3222678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Tu sais que ce n’est pas comme ça…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CCCFC5-68CD-0475-6005-D2642B005DFB}"/>
              </a:ext>
            </a:extLst>
          </p:cNvPr>
          <p:cNvSpPr/>
          <p:nvPr/>
        </p:nvSpPr>
        <p:spPr>
          <a:xfrm>
            <a:off x="5717722" y="2572495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Pourquoi n'as-tu pas suivi la procédure 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FBF3E-27B0-421A-C80B-ADB07B82EC3F}"/>
              </a:ext>
            </a:extLst>
          </p:cNvPr>
          <p:cNvSpPr/>
          <p:nvPr/>
        </p:nvSpPr>
        <p:spPr>
          <a:xfrm>
            <a:off x="5723245" y="2035278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C’est bien, mais tu aurais dû…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5446EB-4414-B783-674D-3F35B691A5A7}"/>
              </a:ext>
            </a:extLst>
          </p:cNvPr>
          <p:cNvSpPr/>
          <p:nvPr/>
        </p:nvSpPr>
        <p:spPr>
          <a:xfrm>
            <a:off x="2991353" y="2020306"/>
            <a:ext cx="2669738" cy="509694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fr-FR" sz="1400" dirty="0">
                <a:solidFill>
                  <a:schemeClr val="accent1"/>
                </a:solidFill>
              </a:rPr>
              <a:t>Explique-moi ton raisonnement…</a:t>
            </a:r>
          </a:p>
        </p:txBody>
      </p:sp>
    </p:spTree>
    <p:extLst>
      <p:ext uri="{BB962C8B-B14F-4D97-AF65-F5344CB8AC3E}">
        <p14:creationId xmlns:p14="http://schemas.microsoft.com/office/powerpoint/2010/main" val="4291486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LGP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52"/>
      </a:accent1>
      <a:accent2>
        <a:srgbClr val="4EBDC6"/>
      </a:accent2>
      <a:accent3>
        <a:srgbClr val="98E0E2"/>
      </a:accent3>
      <a:accent4>
        <a:srgbClr val="FF9D73"/>
      </a:accent4>
      <a:accent5>
        <a:srgbClr val="EFFCFD"/>
      </a:accent5>
      <a:accent6>
        <a:srgbClr val="C2D1D9"/>
      </a:accent6>
      <a:hlink>
        <a:srgbClr val="0563C1"/>
      </a:hlink>
      <a:folHlink>
        <a:srgbClr val="954F72"/>
      </a:folHlink>
    </a:clrScheme>
    <a:fontScheme name="LGP-2024">
      <a:majorFont>
        <a:latin typeface="DM Serif Tex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3E9F54-9712-48D5-A27B-79C492AB843C}">
  <we:reference id="wa104381063" version="1.0.0.1" store="fr-FR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92B5563655A489250B2B54721CE7D" ma:contentTypeVersion="18" ma:contentTypeDescription="Crée un document." ma:contentTypeScope="" ma:versionID="8cbcffcb3d2da924735444d947da62f2">
  <xsd:schema xmlns:xsd="http://www.w3.org/2001/XMLSchema" xmlns:xs="http://www.w3.org/2001/XMLSchema" xmlns:p="http://schemas.microsoft.com/office/2006/metadata/properties" xmlns:ns2="725d67f6-64af-4a40-94c3-1abb6ab121ea" xmlns:ns3="ef3bc52d-d12c-4944-9359-423bbd73379b" targetNamespace="http://schemas.microsoft.com/office/2006/metadata/properties" ma:root="true" ma:fieldsID="2e49878c14d7b7887db386edee4ba13f" ns2:_="" ns3:_="">
    <xsd:import namespace="725d67f6-64af-4a40-94c3-1abb6ab121ea"/>
    <xsd:import namespace="ef3bc52d-d12c-4944-9359-423bbd7337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d67f6-64af-4a40-94c3-1abb6ab121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6567e7-9569-49ab-a0e8-b0aba74dd712}" ma:internalName="TaxCatchAll" ma:showField="CatchAllData" ma:web="725d67f6-64af-4a40-94c3-1abb6ab121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bc52d-d12c-4944-9359-423bbd7337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ab9faa5-6249-41a9-9b54-ca706cb006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3bc52d-d12c-4944-9359-423bbd73379b">
      <Terms xmlns="http://schemas.microsoft.com/office/infopath/2007/PartnerControls"/>
    </lcf76f155ced4ddcb4097134ff3c332f>
    <TaxCatchAll xmlns="725d67f6-64af-4a40-94c3-1abb6ab121ea" xsi:nil="true"/>
  </documentManagement>
</p:properties>
</file>

<file path=customXml/itemProps1.xml><?xml version="1.0" encoding="utf-8"?>
<ds:datastoreItem xmlns:ds="http://schemas.openxmlformats.org/officeDocument/2006/customXml" ds:itemID="{6126AB1E-9437-4249-ADAC-B390D6E93B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D3035-B110-4519-9F4C-E955002FEF92}">
  <ds:schemaRefs>
    <ds:schemaRef ds:uri="725d67f6-64af-4a40-94c3-1abb6ab121ea"/>
    <ds:schemaRef ds:uri="ef3bc52d-d12c-4944-9359-423bbd7337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6180F0-90EB-4727-98FD-D669B3D8A05A}">
  <ds:schemaRefs>
    <ds:schemaRef ds:uri="725d67f6-64af-4a40-94c3-1abb6ab121ea"/>
    <ds:schemaRef ds:uri="ef3bc52d-d12c-4944-9359-423bbd73379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291</Words>
  <Application>Microsoft Office PowerPoint</Application>
  <PresentationFormat>Grand écran</PresentationFormat>
  <Paragraphs>62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Aptos</vt:lpstr>
      <vt:lpstr>Arial</vt:lpstr>
      <vt:lpstr>Century Gothic</vt:lpstr>
      <vt:lpstr>DM Serif Text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Richard</dc:creator>
  <cp:lastModifiedBy>Emilie CARION</cp:lastModifiedBy>
  <cp:revision>8</cp:revision>
  <dcterms:created xsi:type="dcterms:W3CDTF">2024-09-11T07:50:45Z</dcterms:created>
  <dcterms:modified xsi:type="dcterms:W3CDTF">2025-06-02T14:49:05Z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0x01010043292B5563655A489250B2B54721CE7D</vt:lpwstr>
  </property>
  <property fmtid="{D5CDD505-2E9C-101B-9397-08002B2CF9AE}" pid="3" name="MediaServiceImageTags">
    <vt:lpwstr/>
  </property>
</Properties>
</file>