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14B4A162-6E3D-4E6E-BEEC-B654627D3DEE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Placeholder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3200">
                <a:latin typeface="Arial"/>
              </a:rPr>
              <a:t>This is a placeholder.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